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3" r:id="rId3"/>
    <p:sldId id="257" r:id="rId4"/>
    <p:sldId id="258" r:id="rId5"/>
    <p:sldId id="299" r:id="rId6"/>
    <p:sldId id="259" r:id="rId7"/>
    <p:sldId id="262" r:id="rId8"/>
    <p:sldId id="261" r:id="rId9"/>
    <p:sldId id="285" r:id="rId10"/>
    <p:sldId id="260" r:id="rId11"/>
    <p:sldId id="264" r:id="rId12"/>
    <p:sldId id="283" r:id="rId13"/>
    <p:sldId id="300" r:id="rId14"/>
    <p:sldId id="286" r:id="rId15"/>
    <p:sldId id="287" r:id="rId16"/>
    <p:sldId id="288" r:id="rId17"/>
    <p:sldId id="290" r:id="rId18"/>
    <p:sldId id="289" r:id="rId19"/>
    <p:sldId id="305" r:id="rId20"/>
    <p:sldId id="306" r:id="rId21"/>
    <p:sldId id="302" r:id="rId22"/>
    <p:sldId id="307" r:id="rId23"/>
    <p:sldId id="308" r:id="rId24"/>
    <p:sldId id="303" r:id="rId25"/>
    <p:sldId id="309" r:id="rId26"/>
    <p:sldId id="310" r:id="rId27"/>
    <p:sldId id="304" r:id="rId28"/>
    <p:sldId id="301" r:id="rId29"/>
    <p:sldId id="291" r:id="rId30"/>
    <p:sldId id="292" r:id="rId31"/>
    <p:sldId id="293" r:id="rId32"/>
    <p:sldId id="311" r:id="rId33"/>
    <p:sldId id="313" r:id="rId34"/>
    <p:sldId id="314" r:id="rId35"/>
    <p:sldId id="294" r:id="rId36"/>
    <p:sldId id="284" r:id="rId37"/>
    <p:sldId id="271" r:id="rId38"/>
    <p:sldId id="315" r:id="rId39"/>
    <p:sldId id="316" r:id="rId40"/>
    <p:sldId id="323" r:id="rId41"/>
    <p:sldId id="324" r:id="rId42"/>
    <p:sldId id="326" r:id="rId43"/>
    <p:sldId id="342" r:id="rId44"/>
    <p:sldId id="343" r:id="rId45"/>
    <p:sldId id="325" r:id="rId46"/>
    <p:sldId id="327" r:id="rId47"/>
    <p:sldId id="328" r:id="rId48"/>
    <p:sldId id="329" r:id="rId49"/>
    <p:sldId id="332" r:id="rId50"/>
    <p:sldId id="333" r:id="rId51"/>
    <p:sldId id="334" r:id="rId52"/>
    <p:sldId id="335" r:id="rId53"/>
    <p:sldId id="336" r:id="rId54"/>
    <p:sldId id="338" r:id="rId55"/>
    <p:sldId id="339" r:id="rId56"/>
    <p:sldId id="340" r:id="rId57"/>
    <p:sldId id="341" r:id="rId58"/>
    <p:sldId id="337" r:id="rId59"/>
    <p:sldId id="330" r:id="rId60"/>
    <p:sldId id="296" r:id="rId61"/>
    <p:sldId id="322" r:id="rId62"/>
    <p:sldId id="321" r:id="rId63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1F7B7-CDE2-4E78-9D6A-0127A6692F1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F49DADF-54DF-47D6-97D4-3EA5F9B671D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ข้อแนะนำข้อที่ 18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5C14E90F-DAA5-4CAE-BC79-661889443D27}" type="parTrans" cxnId="{50F9EFBE-8580-47AF-B209-CE04DD74F5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1600" b="1">
            <a:latin typeface="Cordia New" pitchFamily="34" charset="-34"/>
            <a:cs typeface="Cordia New" pitchFamily="34" charset="-34"/>
          </a:endParaRPr>
        </a:p>
      </dgm:t>
    </dgm:pt>
    <dgm:pt modelId="{BB4C5814-63A8-4D30-9961-A57AFC54BA96}" type="sibTrans" cxnId="{50F9EFBE-8580-47AF-B209-CE04DD74F5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1600" b="1">
            <a:latin typeface="Cordia New" pitchFamily="34" charset="-34"/>
            <a:cs typeface="Cordia New" pitchFamily="34" charset="-34"/>
          </a:endParaRPr>
        </a:p>
      </dgm:t>
    </dgm:pt>
    <dgm:pt modelId="{C8CC9A82-4559-4E9D-A203-D420F77A4EB4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3200" b="1" u="none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การควบคุมภายใน และ</a:t>
          </a:r>
          <a:r>
            <a:rPr lang="th-TH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สาขาต่างประเทศ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h-TH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และบริษัทในเครือ</a:t>
          </a:r>
          <a:endParaRPr lang="th-TH" sz="3200" b="1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4C6785C0-3A69-4AB9-9BA5-B67F35F125C3}" type="parTrans" cxnId="{62447545-6A69-4193-8758-BC61B0CC3A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1600" b="1">
            <a:latin typeface="Cordia New" pitchFamily="34" charset="-34"/>
            <a:cs typeface="Cordia New" pitchFamily="34" charset="-34"/>
          </a:endParaRPr>
        </a:p>
      </dgm:t>
    </dgm:pt>
    <dgm:pt modelId="{40370809-E9F7-4BAD-B132-C77CF865E360}" type="sibTrans" cxnId="{62447545-6A69-4193-8758-BC61B0CC3A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1600" b="1">
            <a:latin typeface="Cordia New" pitchFamily="34" charset="-34"/>
            <a:cs typeface="Cordia New" pitchFamily="34" charset="-34"/>
          </a:endParaRPr>
        </a:p>
      </dgm:t>
    </dgm:pt>
    <dgm:pt modelId="{03B9CF65-2555-46BD-97B2-387E8C2454EF}" type="pres">
      <dgm:prSet presAssocID="{02C1F7B7-CDE2-4E78-9D6A-0127A6692F1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5538C2B5-2455-489E-87FE-7C77EDB1E802}" type="pres">
      <dgm:prSet presAssocID="{CF49DADF-54DF-47D6-97D4-3EA5F9B671D1}" presName="composite" presStyleCnt="0"/>
      <dgm:spPr/>
      <dgm:t>
        <a:bodyPr/>
        <a:lstStyle/>
        <a:p>
          <a:endParaRPr lang="th-TH"/>
        </a:p>
      </dgm:t>
    </dgm:pt>
    <dgm:pt modelId="{6C5F8CA1-19B2-4DC2-94F9-3E204C6EE100}" type="pres">
      <dgm:prSet presAssocID="{CF49DADF-54DF-47D6-97D4-3EA5F9B671D1}" presName="FirstChild" presStyleLbl="revTx" presStyleIdx="0" presStyleCnt="1" custScaleY="61187" custLinFactY="-903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D5AEC1-26CE-454F-A65C-9592739DAF0E}" type="pres">
      <dgm:prSet presAssocID="{CF49DADF-54DF-47D6-97D4-3EA5F9B671D1}" presName="Parent" presStyleLbl="alignNode1" presStyleIdx="0" presStyleCnt="1" custScaleY="57871" custLinFactY="-11376" custLinFactNeighborX="132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0A935A-5799-42BD-9C39-D8B378A1BFD5}" type="pres">
      <dgm:prSet presAssocID="{CF49DADF-54DF-47D6-97D4-3EA5F9B671D1}" presName="Accent" presStyleLbl="parChTrans1D1" presStyleIdx="0" presStyleCnt="1" custLinFactY="-3200000" custLinFactNeighborY="-3204675"/>
      <dgm:spPr/>
      <dgm:t>
        <a:bodyPr/>
        <a:lstStyle/>
        <a:p>
          <a:endParaRPr lang="th-TH"/>
        </a:p>
      </dgm:t>
    </dgm:pt>
  </dgm:ptLst>
  <dgm:cxnLst>
    <dgm:cxn modelId="{62447545-6A69-4193-8758-BC61B0CC3A93}" srcId="{CF49DADF-54DF-47D6-97D4-3EA5F9B671D1}" destId="{C8CC9A82-4559-4E9D-A203-D420F77A4EB4}" srcOrd="0" destOrd="0" parTransId="{4C6785C0-3A69-4AB9-9BA5-B67F35F125C3}" sibTransId="{40370809-E9F7-4BAD-B132-C77CF865E360}"/>
    <dgm:cxn modelId="{50F9EFBE-8580-47AF-B209-CE04DD74F588}" srcId="{02C1F7B7-CDE2-4E78-9D6A-0127A6692F12}" destId="{CF49DADF-54DF-47D6-97D4-3EA5F9B671D1}" srcOrd="0" destOrd="0" parTransId="{5C14E90F-DAA5-4CAE-BC79-661889443D27}" sibTransId="{BB4C5814-63A8-4D30-9961-A57AFC54BA96}"/>
    <dgm:cxn modelId="{A0E6049E-AF44-4685-B570-249A858523B1}" type="presOf" srcId="{02C1F7B7-CDE2-4E78-9D6A-0127A6692F12}" destId="{03B9CF65-2555-46BD-97B2-387E8C2454EF}" srcOrd="0" destOrd="0" presId="urn:microsoft.com/office/officeart/2011/layout/TabList"/>
    <dgm:cxn modelId="{1E8854EC-CA16-43F5-B6DC-C1D921E1874F}" type="presOf" srcId="{CF49DADF-54DF-47D6-97D4-3EA5F9B671D1}" destId="{0FD5AEC1-26CE-454F-A65C-9592739DAF0E}" srcOrd="0" destOrd="0" presId="urn:microsoft.com/office/officeart/2011/layout/TabList"/>
    <dgm:cxn modelId="{C11E8797-417F-4053-BEEB-690061E2E1A1}" type="presOf" srcId="{C8CC9A82-4559-4E9D-A203-D420F77A4EB4}" destId="{6C5F8CA1-19B2-4DC2-94F9-3E204C6EE100}" srcOrd="0" destOrd="0" presId="urn:microsoft.com/office/officeart/2011/layout/TabList"/>
    <dgm:cxn modelId="{8C8D687A-EFE6-4497-9D64-6016415FC612}" type="presParOf" srcId="{03B9CF65-2555-46BD-97B2-387E8C2454EF}" destId="{5538C2B5-2455-489E-87FE-7C77EDB1E802}" srcOrd="0" destOrd="0" presId="urn:microsoft.com/office/officeart/2011/layout/TabList"/>
    <dgm:cxn modelId="{B9CDC32A-2AED-4743-B151-B3630BB1405C}" type="presParOf" srcId="{5538C2B5-2455-489E-87FE-7C77EDB1E802}" destId="{6C5F8CA1-19B2-4DC2-94F9-3E204C6EE100}" srcOrd="0" destOrd="0" presId="urn:microsoft.com/office/officeart/2011/layout/TabList"/>
    <dgm:cxn modelId="{E2B714BE-B473-49B4-9CD8-15C1E20592E7}" type="presParOf" srcId="{5538C2B5-2455-489E-87FE-7C77EDB1E802}" destId="{0FD5AEC1-26CE-454F-A65C-9592739DAF0E}" srcOrd="1" destOrd="0" presId="urn:microsoft.com/office/officeart/2011/layout/TabList"/>
    <dgm:cxn modelId="{4EDADC6A-55E4-4CB0-9086-B44DB52FC18B}" type="presParOf" srcId="{5538C2B5-2455-489E-87FE-7C77EDB1E802}" destId="{BC0A935A-5799-42BD-9C39-D8B378A1BFD5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46D56-C702-4065-89C4-6434A4789A7F}" type="doc">
      <dgm:prSet loTypeId="urn:microsoft.com/office/officeart/2008/layout/Lin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C499B6D-054B-40D4-9C5B-EE7E05A153E7}">
      <dgm:prSet custT="1"/>
      <dgm:spPr/>
      <dgm:t>
        <a:bodyPr/>
        <a:lstStyle/>
        <a:p>
          <a:pPr algn="l" rtl="0"/>
          <a:r>
            <a:rPr lang="th-TH" sz="2600" b="1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600" dirty="0" smtClean="0">
              <a:latin typeface="Angsana New" pitchFamily="18" charset="-34"/>
              <a:cs typeface="Angsana New" pitchFamily="18" charset="-34"/>
            </a:rPr>
            <a:t>. ระเบียบคณะกรรมการป้องกันและปราบปรามการฟอกเงิน ว่าด้วย</a:t>
          </a:r>
          <a:r>
            <a:rPr lang="th-TH" sz="2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หลักเกณฑ์ วิธีการ และเงื่อนไขในการจัดให้มีการฝึกอบรม</a:t>
          </a:r>
          <a:r>
            <a:rPr lang="th-TH" sz="2600" dirty="0" smtClean="0">
              <a:latin typeface="Angsana New" pitchFamily="18" charset="-34"/>
              <a:cs typeface="Angsana New" pitchFamily="18" charset="-34"/>
            </a:rPr>
            <a:t>เกี่ยวกับการป้องกันและปราบปรามการฟอกเงิน และการป้องกันและปราบปรามการสนับสนุนทางการเงินแก่การก่อการร้ายให้แก่ผู้มีหน้าที่รายงานตามมาตรา 13 และมาตรา 16 พ.ศ. 2559 ประกาศในราชกิจจานุเบกษาเมื่อวันที่ 15 มีนาคม 2559 มีผลให้ใช้บังคับตั้งแต่วันถัดจากวันประกาศฯ</a:t>
          </a:r>
          <a:endParaRPr lang="th-TH" sz="2600" dirty="0">
            <a:latin typeface="Angsana New" pitchFamily="18" charset="-34"/>
            <a:cs typeface="Angsana New" pitchFamily="18" charset="-34"/>
          </a:endParaRPr>
        </a:p>
      </dgm:t>
    </dgm:pt>
    <dgm:pt modelId="{8031A504-EC45-4496-B378-68C7F1837541}" type="parTrans" cxnId="{AF01DB93-27D3-4FC7-9749-A789BEDC2A96}">
      <dgm:prSet/>
      <dgm:spPr/>
      <dgm:t>
        <a:bodyPr/>
        <a:lstStyle/>
        <a:p>
          <a:pPr algn="l"/>
          <a:endParaRPr lang="th-TH" sz="2600">
            <a:latin typeface="Angsana New" pitchFamily="18" charset="-34"/>
            <a:cs typeface="Angsana New" pitchFamily="18" charset="-34"/>
          </a:endParaRPr>
        </a:p>
      </dgm:t>
    </dgm:pt>
    <dgm:pt modelId="{AA168229-1C5A-443E-BED0-58E4D798A6F4}" type="sibTrans" cxnId="{AF01DB93-27D3-4FC7-9749-A789BEDC2A96}">
      <dgm:prSet/>
      <dgm:spPr/>
      <dgm:t>
        <a:bodyPr/>
        <a:lstStyle/>
        <a:p>
          <a:pPr algn="l"/>
          <a:endParaRPr lang="th-TH" sz="2600">
            <a:latin typeface="Angsana New" pitchFamily="18" charset="-34"/>
            <a:cs typeface="Angsana New" pitchFamily="18" charset="-34"/>
          </a:endParaRPr>
        </a:p>
      </dgm:t>
    </dgm:pt>
    <dgm:pt modelId="{27A92617-7A9F-40EE-93DC-A07A431F13F0}">
      <dgm:prSet custT="1"/>
      <dgm:spPr/>
      <dgm:t>
        <a:bodyPr/>
        <a:lstStyle/>
        <a:p>
          <a:pPr algn="l" rtl="0"/>
          <a:r>
            <a:rPr lang="th-TH" sz="2600" b="1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600" dirty="0" smtClean="0">
              <a:latin typeface="Angsana New" pitchFamily="18" charset="-34"/>
              <a:cs typeface="Angsana New" pitchFamily="18" charset="-34"/>
            </a:rPr>
            <a:t>. หนังสือที่ ปง 0003.2/ว4978 เรื่อง เวียนซักซ้อมความเข้าใจ เรื่อง</a:t>
          </a:r>
          <a:r>
            <a:rPr lang="th-TH" sz="2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แนวทางการฝึกอบรม </a:t>
          </a:r>
          <a:r>
            <a:rPr lang="th-TH" sz="2600" dirty="0" smtClean="0">
              <a:latin typeface="Angsana New" pitchFamily="18" charset="-34"/>
              <a:cs typeface="Angsana New" pitchFamily="18" charset="-34"/>
            </a:rPr>
            <a:t>ลงวันที่ 17 ตุลาคม 2559</a:t>
          </a:r>
          <a:endParaRPr lang="th-TH" sz="2600" dirty="0">
            <a:latin typeface="Angsana New" pitchFamily="18" charset="-34"/>
            <a:cs typeface="Angsana New" pitchFamily="18" charset="-34"/>
          </a:endParaRPr>
        </a:p>
      </dgm:t>
    </dgm:pt>
    <dgm:pt modelId="{0484DE96-C060-46A2-A17D-73E60A8A66D3}" type="parTrans" cxnId="{301B5D23-6F5F-4D58-9F89-453C5F9712EA}">
      <dgm:prSet/>
      <dgm:spPr/>
      <dgm:t>
        <a:bodyPr/>
        <a:lstStyle/>
        <a:p>
          <a:pPr algn="l"/>
          <a:endParaRPr lang="th-TH" sz="2600">
            <a:latin typeface="Angsana New" pitchFamily="18" charset="-34"/>
            <a:cs typeface="Angsana New" pitchFamily="18" charset="-34"/>
          </a:endParaRPr>
        </a:p>
      </dgm:t>
    </dgm:pt>
    <dgm:pt modelId="{2B08B38A-8BB5-4A02-93FD-AAF1C2C1B81A}" type="sibTrans" cxnId="{301B5D23-6F5F-4D58-9F89-453C5F9712EA}">
      <dgm:prSet/>
      <dgm:spPr/>
      <dgm:t>
        <a:bodyPr/>
        <a:lstStyle/>
        <a:p>
          <a:pPr algn="l"/>
          <a:endParaRPr lang="th-TH" sz="2600">
            <a:latin typeface="Angsana New" pitchFamily="18" charset="-34"/>
            <a:cs typeface="Angsana New" pitchFamily="18" charset="-34"/>
          </a:endParaRPr>
        </a:p>
      </dgm:t>
    </dgm:pt>
    <dgm:pt modelId="{E8E9D6E3-0166-42CF-B842-E9E388B1777C}">
      <dgm:prSet custT="1"/>
      <dgm:spPr/>
      <dgm:t>
        <a:bodyPr/>
        <a:lstStyle/>
        <a:p>
          <a:pPr algn="l" rtl="0"/>
          <a:r>
            <a:rPr lang="th-TH" sz="2600" b="1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600" dirty="0" smtClean="0">
              <a:latin typeface="Angsana New" pitchFamily="18" charset="-34"/>
              <a:cs typeface="Angsana New" pitchFamily="18" charset="-34"/>
            </a:rPr>
            <a:t>. ประกาศสำนักงานป้องกันและปราบปรามการฟอกเงิน เรื่อง </a:t>
          </a:r>
          <a:r>
            <a:rPr lang="th-TH" sz="2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จำนวนชั่วโมงการฝึกอบรม</a:t>
          </a:r>
          <a:r>
            <a:rPr lang="th-TH" sz="2600" dirty="0" smtClean="0">
              <a:latin typeface="Angsana New" pitchFamily="18" charset="-34"/>
              <a:cs typeface="Angsana New" pitchFamily="18" charset="-34"/>
            </a:rPr>
            <a:t>เกี่ยวกับการป้องกันและปราบปรามการฟอกเงินและการป้องกันและปราบปรามการสนับสนุนทางการเงินแก่การก่อการร้ายในแต่ละรายหมวดวิชา พ.ศ. 2559 ประกาศ ณ วันที่ 12 กรกฎาคม 2559</a:t>
          </a:r>
          <a:endParaRPr lang="th-TH" sz="2600" dirty="0">
            <a:latin typeface="Angsana New" pitchFamily="18" charset="-34"/>
            <a:cs typeface="Angsana New" pitchFamily="18" charset="-34"/>
          </a:endParaRPr>
        </a:p>
      </dgm:t>
    </dgm:pt>
    <dgm:pt modelId="{BFB87FBB-323D-4754-A0E7-B88FAF3A6FF7}" type="parTrans" cxnId="{617BAB04-8C97-4E89-9FFA-3D4A0F761D0C}">
      <dgm:prSet/>
      <dgm:spPr/>
      <dgm:t>
        <a:bodyPr/>
        <a:lstStyle/>
        <a:p>
          <a:pPr algn="l"/>
          <a:endParaRPr lang="th-TH" sz="2600">
            <a:latin typeface="Angsana New" pitchFamily="18" charset="-34"/>
            <a:cs typeface="Angsana New" pitchFamily="18" charset="-34"/>
          </a:endParaRPr>
        </a:p>
      </dgm:t>
    </dgm:pt>
    <dgm:pt modelId="{4459550E-4CCA-4715-9440-7E9C743CA291}" type="sibTrans" cxnId="{617BAB04-8C97-4E89-9FFA-3D4A0F761D0C}">
      <dgm:prSet/>
      <dgm:spPr/>
      <dgm:t>
        <a:bodyPr/>
        <a:lstStyle/>
        <a:p>
          <a:pPr algn="l"/>
          <a:endParaRPr lang="th-TH" sz="2600">
            <a:latin typeface="Angsana New" pitchFamily="18" charset="-34"/>
            <a:cs typeface="Angsana New" pitchFamily="18" charset="-34"/>
          </a:endParaRPr>
        </a:p>
      </dgm:t>
    </dgm:pt>
    <dgm:pt modelId="{28CE4F29-7014-4117-B14F-707E4448C294}" type="pres">
      <dgm:prSet presAssocID="{0B746D56-C702-4065-89C4-6434A4789A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1C94DFC-B5F0-41F2-BFEA-882BECDA5DF9}" type="pres">
      <dgm:prSet presAssocID="{BC499B6D-054B-40D4-9C5B-EE7E05A153E7}" presName="thickLine" presStyleLbl="alignNode1" presStyleIdx="0" presStyleCnt="3"/>
      <dgm:spPr/>
    </dgm:pt>
    <dgm:pt modelId="{22B3EEAB-7711-4278-BE1A-7108B8EF4A51}" type="pres">
      <dgm:prSet presAssocID="{BC499B6D-054B-40D4-9C5B-EE7E05A153E7}" presName="horz1" presStyleCnt="0"/>
      <dgm:spPr/>
    </dgm:pt>
    <dgm:pt modelId="{3069DFED-769E-4579-8D7F-1838C45863A9}" type="pres">
      <dgm:prSet presAssocID="{BC499B6D-054B-40D4-9C5B-EE7E05A153E7}" presName="tx1" presStyleLbl="revTx" presStyleIdx="0" presStyleCnt="3" custScaleY="112779"/>
      <dgm:spPr/>
      <dgm:t>
        <a:bodyPr/>
        <a:lstStyle/>
        <a:p>
          <a:endParaRPr lang="th-TH"/>
        </a:p>
      </dgm:t>
    </dgm:pt>
    <dgm:pt modelId="{BD11EB42-29E9-402D-9ECC-CA448F12736E}" type="pres">
      <dgm:prSet presAssocID="{BC499B6D-054B-40D4-9C5B-EE7E05A153E7}" presName="vert1" presStyleCnt="0"/>
      <dgm:spPr/>
    </dgm:pt>
    <dgm:pt modelId="{7088CC41-ED2C-483D-80C5-F21CB510DFD5}" type="pres">
      <dgm:prSet presAssocID="{E8E9D6E3-0166-42CF-B842-E9E388B1777C}" presName="thickLine" presStyleLbl="alignNode1" presStyleIdx="1" presStyleCnt="3"/>
      <dgm:spPr/>
    </dgm:pt>
    <dgm:pt modelId="{87FDBFEF-6009-4EC3-BE5F-D0EE061A4B71}" type="pres">
      <dgm:prSet presAssocID="{E8E9D6E3-0166-42CF-B842-E9E388B1777C}" presName="horz1" presStyleCnt="0"/>
      <dgm:spPr/>
    </dgm:pt>
    <dgm:pt modelId="{6CCBD88B-6357-4096-87DE-7482DFE13CF1}" type="pres">
      <dgm:prSet presAssocID="{E8E9D6E3-0166-42CF-B842-E9E388B1777C}" presName="tx1" presStyleLbl="revTx" presStyleIdx="1" presStyleCnt="3" custScaleY="83494"/>
      <dgm:spPr/>
      <dgm:t>
        <a:bodyPr/>
        <a:lstStyle/>
        <a:p>
          <a:endParaRPr lang="th-TH"/>
        </a:p>
      </dgm:t>
    </dgm:pt>
    <dgm:pt modelId="{E10F4B7F-C12E-4FDC-B151-AC915BE88EFA}" type="pres">
      <dgm:prSet presAssocID="{E8E9D6E3-0166-42CF-B842-E9E388B1777C}" presName="vert1" presStyleCnt="0"/>
      <dgm:spPr/>
    </dgm:pt>
    <dgm:pt modelId="{E037F0A2-4153-413F-AC35-885BF42E8F03}" type="pres">
      <dgm:prSet presAssocID="{27A92617-7A9F-40EE-93DC-A07A431F13F0}" presName="thickLine" presStyleLbl="alignNode1" presStyleIdx="2" presStyleCnt="3"/>
      <dgm:spPr/>
    </dgm:pt>
    <dgm:pt modelId="{4DE52958-1A45-44F8-B902-A77783F68718}" type="pres">
      <dgm:prSet presAssocID="{27A92617-7A9F-40EE-93DC-A07A431F13F0}" presName="horz1" presStyleCnt="0"/>
      <dgm:spPr/>
    </dgm:pt>
    <dgm:pt modelId="{66B75670-E022-4DBA-9CEC-C96890670374}" type="pres">
      <dgm:prSet presAssocID="{27A92617-7A9F-40EE-93DC-A07A431F13F0}" presName="tx1" presStyleLbl="revTx" presStyleIdx="2" presStyleCnt="3" custScaleY="64448"/>
      <dgm:spPr/>
      <dgm:t>
        <a:bodyPr/>
        <a:lstStyle/>
        <a:p>
          <a:endParaRPr lang="th-TH"/>
        </a:p>
      </dgm:t>
    </dgm:pt>
    <dgm:pt modelId="{A8EC4A45-314B-4802-8A2B-C3F0F22BBCEF}" type="pres">
      <dgm:prSet presAssocID="{27A92617-7A9F-40EE-93DC-A07A431F13F0}" presName="vert1" presStyleCnt="0"/>
      <dgm:spPr/>
    </dgm:pt>
  </dgm:ptLst>
  <dgm:cxnLst>
    <dgm:cxn modelId="{B52D7D00-C9C8-4865-B8C5-A082E01F6863}" type="presOf" srcId="{0B746D56-C702-4065-89C4-6434A4789A7F}" destId="{28CE4F29-7014-4117-B14F-707E4448C294}" srcOrd="0" destOrd="0" presId="urn:microsoft.com/office/officeart/2008/layout/LinedList"/>
    <dgm:cxn modelId="{8706405C-2539-45ED-BE19-EA2B810206D4}" type="presOf" srcId="{27A92617-7A9F-40EE-93DC-A07A431F13F0}" destId="{66B75670-E022-4DBA-9CEC-C96890670374}" srcOrd="0" destOrd="0" presId="urn:microsoft.com/office/officeart/2008/layout/LinedList"/>
    <dgm:cxn modelId="{2BF537EA-AAAA-489D-AA8A-4058033B0B96}" type="presOf" srcId="{BC499B6D-054B-40D4-9C5B-EE7E05A153E7}" destId="{3069DFED-769E-4579-8D7F-1838C45863A9}" srcOrd="0" destOrd="0" presId="urn:microsoft.com/office/officeart/2008/layout/LinedList"/>
    <dgm:cxn modelId="{301B5D23-6F5F-4D58-9F89-453C5F9712EA}" srcId="{0B746D56-C702-4065-89C4-6434A4789A7F}" destId="{27A92617-7A9F-40EE-93DC-A07A431F13F0}" srcOrd="2" destOrd="0" parTransId="{0484DE96-C060-46A2-A17D-73E60A8A66D3}" sibTransId="{2B08B38A-8BB5-4A02-93FD-AAF1C2C1B81A}"/>
    <dgm:cxn modelId="{617BAB04-8C97-4E89-9FFA-3D4A0F761D0C}" srcId="{0B746D56-C702-4065-89C4-6434A4789A7F}" destId="{E8E9D6E3-0166-42CF-B842-E9E388B1777C}" srcOrd="1" destOrd="0" parTransId="{BFB87FBB-323D-4754-A0E7-B88FAF3A6FF7}" sibTransId="{4459550E-4CCA-4715-9440-7E9C743CA291}"/>
    <dgm:cxn modelId="{1C8263D9-23BD-4E08-A505-D51F961AACC2}" type="presOf" srcId="{E8E9D6E3-0166-42CF-B842-E9E388B1777C}" destId="{6CCBD88B-6357-4096-87DE-7482DFE13CF1}" srcOrd="0" destOrd="0" presId="urn:microsoft.com/office/officeart/2008/layout/LinedList"/>
    <dgm:cxn modelId="{AF01DB93-27D3-4FC7-9749-A789BEDC2A96}" srcId="{0B746D56-C702-4065-89C4-6434A4789A7F}" destId="{BC499B6D-054B-40D4-9C5B-EE7E05A153E7}" srcOrd="0" destOrd="0" parTransId="{8031A504-EC45-4496-B378-68C7F1837541}" sibTransId="{AA168229-1C5A-443E-BED0-58E4D798A6F4}"/>
    <dgm:cxn modelId="{C8EA0B7E-C670-4CA9-9A48-541E32B0DD2B}" type="presParOf" srcId="{28CE4F29-7014-4117-B14F-707E4448C294}" destId="{41C94DFC-B5F0-41F2-BFEA-882BECDA5DF9}" srcOrd="0" destOrd="0" presId="urn:microsoft.com/office/officeart/2008/layout/LinedList"/>
    <dgm:cxn modelId="{79CA0A87-D0D7-4957-B548-D9B9554C4177}" type="presParOf" srcId="{28CE4F29-7014-4117-B14F-707E4448C294}" destId="{22B3EEAB-7711-4278-BE1A-7108B8EF4A51}" srcOrd="1" destOrd="0" presId="urn:microsoft.com/office/officeart/2008/layout/LinedList"/>
    <dgm:cxn modelId="{1FA95A2D-3E25-425B-B8EC-D03E5F50B194}" type="presParOf" srcId="{22B3EEAB-7711-4278-BE1A-7108B8EF4A51}" destId="{3069DFED-769E-4579-8D7F-1838C45863A9}" srcOrd="0" destOrd="0" presId="urn:microsoft.com/office/officeart/2008/layout/LinedList"/>
    <dgm:cxn modelId="{21A19578-5D41-460B-AEF8-BD5AC7AC8A2E}" type="presParOf" srcId="{22B3EEAB-7711-4278-BE1A-7108B8EF4A51}" destId="{BD11EB42-29E9-402D-9ECC-CA448F12736E}" srcOrd="1" destOrd="0" presId="urn:microsoft.com/office/officeart/2008/layout/LinedList"/>
    <dgm:cxn modelId="{C2DDC714-2935-48DC-81C3-03F96083E2B6}" type="presParOf" srcId="{28CE4F29-7014-4117-B14F-707E4448C294}" destId="{7088CC41-ED2C-483D-80C5-F21CB510DFD5}" srcOrd="2" destOrd="0" presId="urn:microsoft.com/office/officeart/2008/layout/LinedList"/>
    <dgm:cxn modelId="{152CB2F9-EF91-4EEF-93C8-2B6974A8C568}" type="presParOf" srcId="{28CE4F29-7014-4117-B14F-707E4448C294}" destId="{87FDBFEF-6009-4EC3-BE5F-D0EE061A4B71}" srcOrd="3" destOrd="0" presId="urn:microsoft.com/office/officeart/2008/layout/LinedList"/>
    <dgm:cxn modelId="{7436B016-0A6F-402D-BC54-FE969B2D9D07}" type="presParOf" srcId="{87FDBFEF-6009-4EC3-BE5F-D0EE061A4B71}" destId="{6CCBD88B-6357-4096-87DE-7482DFE13CF1}" srcOrd="0" destOrd="0" presId="urn:microsoft.com/office/officeart/2008/layout/LinedList"/>
    <dgm:cxn modelId="{27574ED6-E047-4FAA-96E1-2C0DC192B35A}" type="presParOf" srcId="{87FDBFEF-6009-4EC3-BE5F-D0EE061A4B71}" destId="{E10F4B7F-C12E-4FDC-B151-AC915BE88EFA}" srcOrd="1" destOrd="0" presId="urn:microsoft.com/office/officeart/2008/layout/LinedList"/>
    <dgm:cxn modelId="{8145FF05-6637-48A4-B3D9-40F6DB57996B}" type="presParOf" srcId="{28CE4F29-7014-4117-B14F-707E4448C294}" destId="{E037F0A2-4153-413F-AC35-885BF42E8F03}" srcOrd="4" destOrd="0" presId="urn:microsoft.com/office/officeart/2008/layout/LinedList"/>
    <dgm:cxn modelId="{15284C5B-6956-4352-9746-8B2BAA91CF20}" type="presParOf" srcId="{28CE4F29-7014-4117-B14F-707E4448C294}" destId="{4DE52958-1A45-44F8-B902-A77783F68718}" srcOrd="5" destOrd="0" presId="urn:microsoft.com/office/officeart/2008/layout/LinedList"/>
    <dgm:cxn modelId="{74BA36FC-3625-4236-8AFD-3E7503F5DCA5}" type="presParOf" srcId="{4DE52958-1A45-44F8-B902-A77783F68718}" destId="{66B75670-E022-4DBA-9CEC-C96890670374}" srcOrd="0" destOrd="0" presId="urn:microsoft.com/office/officeart/2008/layout/LinedList"/>
    <dgm:cxn modelId="{A2E44C70-DAAE-4E5B-A26A-C2107A7A5BC3}" type="presParOf" srcId="{4DE52958-1A45-44F8-B902-A77783F68718}" destId="{A8EC4A45-314B-4802-8A2B-C3F0F22BBC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5E3CD-450D-4EFC-B085-20F863E02A2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D2954FD5-A208-482C-AFFD-A8841B724224}">
      <dgm:prSet phldrT="[Text]" custT="1"/>
      <dgm:spPr/>
      <dgm:t>
        <a:bodyPr/>
        <a:lstStyle/>
        <a:p>
          <a:r>
            <a:rPr lang="en-US" sz="2000" dirty="0" smtClean="0">
              <a:latin typeface="Cordia New" pitchFamily="34" charset="-34"/>
              <a:cs typeface="Cordia New" pitchFamily="34" charset="-34"/>
            </a:rPr>
            <a:t>CEO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7CB2ACB9-E3E4-4558-B087-3277E0D12AF9}" type="parTrans" cxnId="{309A4B00-A376-4094-BE1E-1249526DE2B4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B0B617B2-A1B0-4EA2-B7F0-F51131F6A80C}" type="sibTrans" cxnId="{309A4B00-A376-4094-BE1E-1249526DE2B4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7EAAF839-7BC5-4950-848E-5815B28C15BF}" type="asst">
      <dgm:prSet phldrT="[Text]" custT="1"/>
      <dgm:spPr/>
      <dgm:t>
        <a:bodyPr/>
        <a:lstStyle/>
        <a:p>
          <a:r>
            <a:rPr lang="en-US" sz="2000" dirty="0" smtClean="0">
              <a:latin typeface="Cordia New" pitchFamily="34" charset="-34"/>
              <a:cs typeface="Cordia New" pitchFamily="34" charset="-34"/>
            </a:rPr>
            <a:t>IA </a:t>
          </a:r>
        </a:p>
      </dgm:t>
    </dgm:pt>
    <dgm:pt modelId="{5317BEA9-2E11-4CB6-A66E-307A620B499C}" type="parTrans" cxnId="{B50FA39C-7495-440A-BE09-7AFB43CCEEAA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61C5784A-5DA5-43F2-8327-0AEE86B5DDAD}" type="sibTrans" cxnId="{B50FA39C-7495-440A-BE09-7AFB43CCEEAA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9139CBD4-848D-4D03-A459-BA383E92FA2D}">
      <dgm:prSet phldrT="[Text]" custT="1"/>
      <dgm:spPr/>
      <dgm:t>
        <a:bodyPr/>
        <a:lstStyle/>
        <a:p>
          <a:r>
            <a:rPr lang="en-US" sz="2000" dirty="0" smtClean="0">
              <a:latin typeface="Cordia New" pitchFamily="34" charset="-34"/>
              <a:cs typeface="Cordia New" pitchFamily="34" charset="-34"/>
            </a:rPr>
            <a:t>Underwrite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5B47095B-86D0-451F-8E60-C20A31B50654}" type="parTrans" cxnId="{93352C41-3B28-4E0C-87B4-E737C61D3F90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EA184747-1D6F-4FC9-ADAA-DD60FCD2B3B8}" type="sibTrans" cxnId="{93352C41-3B28-4E0C-87B4-E737C61D3F90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E62688BB-AFFC-402D-8E0C-C599A0EF8197}">
      <dgm:prSet phldrT="[Text]" custT="1"/>
      <dgm:spPr/>
      <dgm:t>
        <a:bodyPr/>
        <a:lstStyle/>
        <a:p>
          <a:r>
            <a:rPr lang="en-US" sz="2000" dirty="0" smtClean="0">
              <a:latin typeface="Cordia New" pitchFamily="34" charset="-34"/>
              <a:cs typeface="Cordia New" pitchFamily="34" charset="-34"/>
            </a:rPr>
            <a:t>Claim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FCF3BD48-8336-43F0-AE72-E9FDFC2B4AD0}" type="parTrans" cxnId="{7B6D16C2-D6FC-4DEF-BBFA-5AF23323D778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5D2FCBE7-E329-418B-97DC-3588925AD633}" type="sibTrans" cxnId="{7B6D16C2-D6FC-4DEF-BBFA-5AF23323D778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366BA962-D2AA-49DF-AEB0-F1D6737C26AC}">
      <dgm:prSet phldrT="[Text]" custT="1"/>
      <dgm:spPr/>
      <dgm:t>
        <a:bodyPr/>
        <a:lstStyle/>
        <a:p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270D39A8-31EB-4828-B106-1FCC6ADB65BC}" type="parTrans" cxnId="{1C94F568-AB8A-4B46-9432-A442C8B70A09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7B951FFE-DDD1-4734-8F3B-DE21FC9B75C1}" type="sibTrans" cxnId="{1C94F568-AB8A-4B46-9432-A442C8B70A09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40EB340C-E998-415A-804E-9A0575195389}">
      <dgm:prSet phldrT="[Text]" custT="1"/>
      <dgm:spPr/>
      <dgm:t>
        <a:bodyPr/>
        <a:lstStyle/>
        <a:p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ECC5E8FC-5BD5-4557-83B4-AC78D21BA8EE}" type="parTrans" cxnId="{71A5491E-608D-445D-AFF7-6A3A6C326822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09C265AD-754A-44F9-B3D9-6731008ADD18}" type="sibTrans" cxnId="{71A5491E-608D-445D-AFF7-6A3A6C326822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D6B41900-F0BD-409F-B316-64F7D6BECFD7}">
      <dgm:prSet phldrT="[Text]" custT="1"/>
      <dgm:spPr/>
      <dgm:t>
        <a:bodyPr/>
        <a:lstStyle/>
        <a:p>
          <a:r>
            <a:rPr lang="en-US" sz="2000" dirty="0" smtClean="0">
              <a:latin typeface="Cordia New" pitchFamily="34" charset="-34"/>
              <a:cs typeface="Cordia New" pitchFamily="34" charset="-34"/>
            </a:rPr>
            <a:t>FA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FAE2B1C8-0F44-4FAD-A675-A01622061262}" type="parTrans" cxnId="{6829492E-3EC9-454B-B83D-FFFA662FF276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047A8722-6902-41B2-9D4E-2CFD19B857CE}" type="sibTrans" cxnId="{6829492E-3EC9-454B-B83D-FFFA662FF276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24478E84-EA13-4AEB-B552-D6FB40B3C721}">
      <dgm:prSet phldrT="[Text]" custT="1"/>
      <dgm:spPr/>
      <dgm:t>
        <a:bodyPr/>
        <a:lstStyle/>
        <a:p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41C7AA13-6B1E-4AF4-B463-5470BC1BC2FF}" type="parTrans" cxnId="{4EE84EEE-1BFF-4C5B-8938-138F2D0123D7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B9C74465-03FD-4C76-830B-81BF5ABC2A92}" type="sibTrans" cxnId="{4EE84EEE-1BFF-4C5B-8938-138F2D0123D7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8CA52E40-AADC-45AE-BF00-A19BD6EC34EB}">
      <dgm:prSet phldrT="[Text]" custT="1"/>
      <dgm:spPr/>
      <dgm:t>
        <a:bodyPr/>
        <a:lstStyle/>
        <a:p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46989D4E-3D9A-4ADB-A8B3-6F5065DB27B6}" type="parTrans" cxnId="{5D41A79A-314F-4889-8BAC-A6695CDF88B3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5B952F2C-732F-4B4C-ABCA-EF8EA96EA184}" type="sibTrans" cxnId="{5D41A79A-314F-4889-8BAC-A6695CDF88B3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DDF2CD8E-2A0E-41EC-A3B3-70F90B7B6D61}" type="asst">
      <dgm:prSet custT="1"/>
      <dgm:spPr/>
      <dgm:t>
        <a:bodyPr/>
        <a:lstStyle/>
        <a:p>
          <a:r>
            <a:rPr lang="en-US" sz="2000" dirty="0" smtClean="0">
              <a:latin typeface="Cordia New" pitchFamily="34" charset="-34"/>
              <a:cs typeface="Cordia New" pitchFamily="34" charset="-34"/>
            </a:rPr>
            <a:t>CU</a:t>
          </a:r>
          <a:endParaRPr lang="th-TH" sz="2000" dirty="0">
            <a:latin typeface="Cordia New" pitchFamily="34" charset="-34"/>
            <a:cs typeface="Cordia New" pitchFamily="34" charset="-34"/>
          </a:endParaRPr>
        </a:p>
      </dgm:t>
    </dgm:pt>
    <dgm:pt modelId="{2C8F7499-730C-4B18-BD3F-066E0A21E255}" type="parTrans" cxnId="{FB285586-D133-40E9-BE0B-CF5F919EE62D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A29676DE-536F-4457-9166-F5EFDD18AD8C}" type="sibTrans" cxnId="{FB285586-D133-40E9-BE0B-CF5F919EE62D}">
      <dgm:prSet/>
      <dgm:spPr/>
      <dgm:t>
        <a:bodyPr/>
        <a:lstStyle/>
        <a:p>
          <a:endParaRPr lang="th-TH" sz="1600">
            <a:latin typeface="Cordia New" pitchFamily="34" charset="-34"/>
            <a:cs typeface="Cordia New" pitchFamily="34" charset="-34"/>
          </a:endParaRPr>
        </a:p>
      </dgm:t>
    </dgm:pt>
    <dgm:pt modelId="{61920566-1D10-46D4-9232-228F31A683FE}" type="pres">
      <dgm:prSet presAssocID="{28F5E3CD-450D-4EFC-B085-20F863E02A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A77499F-70A1-4C76-BC2E-D58C64B96241}" type="pres">
      <dgm:prSet presAssocID="{D2954FD5-A208-482C-AFFD-A8841B724224}" presName="hierRoot1" presStyleCnt="0">
        <dgm:presLayoutVars>
          <dgm:hierBranch val="init"/>
        </dgm:presLayoutVars>
      </dgm:prSet>
      <dgm:spPr/>
    </dgm:pt>
    <dgm:pt modelId="{6B66CC0E-A520-4575-921A-859171C2D09C}" type="pres">
      <dgm:prSet presAssocID="{D2954FD5-A208-482C-AFFD-A8841B724224}" presName="rootComposite1" presStyleCnt="0"/>
      <dgm:spPr/>
    </dgm:pt>
    <dgm:pt modelId="{2F4DD008-05BE-4AC3-BA8E-41CD23BF253D}" type="pres">
      <dgm:prSet presAssocID="{D2954FD5-A208-482C-AFFD-A8841B7242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0A34EA0-6311-416C-80A7-C01550473721}" type="pres">
      <dgm:prSet presAssocID="{D2954FD5-A208-482C-AFFD-A8841B724224}" presName="rootConnector1" presStyleLbl="node1" presStyleIdx="0" presStyleCnt="0"/>
      <dgm:spPr/>
      <dgm:t>
        <a:bodyPr/>
        <a:lstStyle/>
        <a:p>
          <a:endParaRPr lang="th-TH"/>
        </a:p>
      </dgm:t>
    </dgm:pt>
    <dgm:pt modelId="{FB37A7B9-E5C3-499D-8063-416626FAD546}" type="pres">
      <dgm:prSet presAssocID="{D2954FD5-A208-482C-AFFD-A8841B724224}" presName="hierChild2" presStyleCnt="0"/>
      <dgm:spPr/>
    </dgm:pt>
    <dgm:pt modelId="{2E8336AC-7349-40C8-B46C-E3B6491C76D0}" type="pres">
      <dgm:prSet presAssocID="{5B47095B-86D0-451F-8E60-C20A31B50654}" presName="Name37" presStyleLbl="parChTrans1D2" presStyleIdx="0" presStyleCnt="5"/>
      <dgm:spPr/>
      <dgm:t>
        <a:bodyPr/>
        <a:lstStyle/>
        <a:p>
          <a:endParaRPr lang="th-TH"/>
        </a:p>
      </dgm:t>
    </dgm:pt>
    <dgm:pt modelId="{49FA09FC-3C1A-43D5-B398-BDB1CB77241C}" type="pres">
      <dgm:prSet presAssocID="{9139CBD4-848D-4D03-A459-BA383E92FA2D}" presName="hierRoot2" presStyleCnt="0">
        <dgm:presLayoutVars>
          <dgm:hierBranch val="init"/>
        </dgm:presLayoutVars>
      </dgm:prSet>
      <dgm:spPr/>
    </dgm:pt>
    <dgm:pt modelId="{DCD09869-FDF8-49D8-800D-B5BCC0177C37}" type="pres">
      <dgm:prSet presAssocID="{9139CBD4-848D-4D03-A459-BA383E92FA2D}" presName="rootComposite" presStyleCnt="0"/>
      <dgm:spPr/>
    </dgm:pt>
    <dgm:pt modelId="{37CDF7C1-610F-447A-94E1-CD6C37AB9861}" type="pres">
      <dgm:prSet presAssocID="{9139CBD4-848D-4D03-A459-BA383E92FA2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406AAE2-D967-407B-B525-2E816CBF8766}" type="pres">
      <dgm:prSet presAssocID="{9139CBD4-848D-4D03-A459-BA383E92FA2D}" presName="rootConnector" presStyleLbl="node2" presStyleIdx="0" presStyleCnt="3"/>
      <dgm:spPr/>
      <dgm:t>
        <a:bodyPr/>
        <a:lstStyle/>
        <a:p>
          <a:endParaRPr lang="th-TH"/>
        </a:p>
      </dgm:t>
    </dgm:pt>
    <dgm:pt modelId="{9DE451F2-EDD5-40D4-917F-8D06C93F881A}" type="pres">
      <dgm:prSet presAssocID="{9139CBD4-848D-4D03-A459-BA383E92FA2D}" presName="hierChild4" presStyleCnt="0"/>
      <dgm:spPr/>
    </dgm:pt>
    <dgm:pt modelId="{DD3548CC-2BEA-42CB-AEDC-57891E574F02}" type="pres">
      <dgm:prSet presAssocID="{46989D4E-3D9A-4ADB-A8B3-6F5065DB27B6}" presName="Name37" presStyleLbl="parChTrans1D3" presStyleIdx="0" presStyleCnt="4"/>
      <dgm:spPr/>
      <dgm:t>
        <a:bodyPr/>
        <a:lstStyle/>
        <a:p>
          <a:endParaRPr lang="th-TH"/>
        </a:p>
      </dgm:t>
    </dgm:pt>
    <dgm:pt modelId="{35CAF4CF-BF59-421F-9A9D-3A81FCE04F9C}" type="pres">
      <dgm:prSet presAssocID="{8CA52E40-AADC-45AE-BF00-A19BD6EC34EB}" presName="hierRoot2" presStyleCnt="0">
        <dgm:presLayoutVars>
          <dgm:hierBranch val="init"/>
        </dgm:presLayoutVars>
      </dgm:prSet>
      <dgm:spPr/>
    </dgm:pt>
    <dgm:pt modelId="{3FFF90EE-9FE5-4D58-AD89-39B089E2CC5F}" type="pres">
      <dgm:prSet presAssocID="{8CA52E40-AADC-45AE-BF00-A19BD6EC34EB}" presName="rootComposite" presStyleCnt="0"/>
      <dgm:spPr/>
    </dgm:pt>
    <dgm:pt modelId="{E3EFF13C-CF3F-4388-8880-8F2CB5773643}" type="pres">
      <dgm:prSet presAssocID="{8CA52E40-AADC-45AE-BF00-A19BD6EC34E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511E95D-D010-4CEB-8BFC-1B9E7163AD1C}" type="pres">
      <dgm:prSet presAssocID="{8CA52E40-AADC-45AE-BF00-A19BD6EC34EB}" presName="rootConnector" presStyleLbl="node3" presStyleIdx="0" presStyleCnt="4"/>
      <dgm:spPr/>
      <dgm:t>
        <a:bodyPr/>
        <a:lstStyle/>
        <a:p>
          <a:endParaRPr lang="th-TH"/>
        </a:p>
      </dgm:t>
    </dgm:pt>
    <dgm:pt modelId="{7893464C-9436-42C9-81E7-01368BA490C0}" type="pres">
      <dgm:prSet presAssocID="{8CA52E40-AADC-45AE-BF00-A19BD6EC34EB}" presName="hierChild4" presStyleCnt="0"/>
      <dgm:spPr/>
    </dgm:pt>
    <dgm:pt modelId="{B34534E9-0118-4260-AE4C-2E6CDFFBDB29}" type="pres">
      <dgm:prSet presAssocID="{8CA52E40-AADC-45AE-BF00-A19BD6EC34EB}" presName="hierChild5" presStyleCnt="0"/>
      <dgm:spPr/>
    </dgm:pt>
    <dgm:pt modelId="{341EAA15-314E-42A9-8508-22EC84689D3D}" type="pres">
      <dgm:prSet presAssocID="{41C7AA13-6B1E-4AF4-B463-5470BC1BC2FF}" presName="Name37" presStyleLbl="parChTrans1D3" presStyleIdx="1" presStyleCnt="4"/>
      <dgm:spPr/>
      <dgm:t>
        <a:bodyPr/>
        <a:lstStyle/>
        <a:p>
          <a:endParaRPr lang="th-TH"/>
        </a:p>
      </dgm:t>
    </dgm:pt>
    <dgm:pt modelId="{E4FBE32E-B428-4664-A81F-31E224019B0D}" type="pres">
      <dgm:prSet presAssocID="{24478E84-EA13-4AEB-B552-D6FB40B3C721}" presName="hierRoot2" presStyleCnt="0">
        <dgm:presLayoutVars>
          <dgm:hierBranch val="init"/>
        </dgm:presLayoutVars>
      </dgm:prSet>
      <dgm:spPr/>
    </dgm:pt>
    <dgm:pt modelId="{E70AC96E-F9C4-470B-9CF0-91F3BD228715}" type="pres">
      <dgm:prSet presAssocID="{24478E84-EA13-4AEB-B552-D6FB40B3C721}" presName="rootComposite" presStyleCnt="0"/>
      <dgm:spPr/>
    </dgm:pt>
    <dgm:pt modelId="{667A8178-7F1D-4428-9758-F7760F554788}" type="pres">
      <dgm:prSet presAssocID="{24478E84-EA13-4AEB-B552-D6FB40B3C72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3639068-D702-4860-91CD-14127DCF8372}" type="pres">
      <dgm:prSet presAssocID="{24478E84-EA13-4AEB-B552-D6FB40B3C721}" presName="rootConnector" presStyleLbl="node3" presStyleIdx="1" presStyleCnt="4"/>
      <dgm:spPr/>
      <dgm:t>
        <a:bodyPr/>
        <a:lstStyle/>
        <a:p>
          <a:endParaRPr lang="th-TH"/>
        </a:p>
      </dgm:t>
    </dgm:pt>
    <dgm:pt modelId="{DC6E9C23-666F-48DF-B9BF-07C2DE7DE084}" type="pres">
      <dgm:prSet presAssocID="{24478E84-EA13-4AEB-B552-D6FB40B3C721}" presName="hierChild4" presStyleCnt="0"/>
      <dgm:spPr/>
    </dgm:pt>
    <dgm:pt modelId="{DAAE6D48-B62A-4F29-9882-353948995925}" type="pres">
      <dgm:prSet presAssocID="{24478E84-EA13-4AEB-B552-D6FB40B3C721}" presName="hierChild5" presStyleCnt="0"/>
      <dgm:spPr/>
    </dgm:pt>
    <dgm:pt modelId="{543465B9-F5FB-4B14-B052-740C577EBED9}" type="pres">
      <dgm:prSet presAssocID="{9139CBD4-848D-4D03-A459-BA383E92FA2D}" presName="hierChild5" presStyleCnt="0"/>
      <dgm:spPr/>
    </dgm:pt>
    <dgm:pt modelId="{52138DDA-1BB9-4AA1-9645-F26846749133}" type="pres">
      <dgm:prSet presAssocID="{FAE2B1C8-0F44-4FAD-A675-A01622061262}" presName="Name37" presStyleLbl="parChTrans1D2" presStyleIdx="1" presStyleCnt="5"/>
      <dgm:spPr/>
      <dgm:t>
        <a:bodyPr/>
        <a:lstStyle/>
        <a:p>
          <a:endParaRPr lang="th-TH"/>
        </a:p>
      </dgm:t>
    </dgm:pt>
    <dgm:pt modelId="{8A9C41BE-2529-46AF-959F-281581660849}" type="pres">
      <dgm:prSet presAssocID="{D6B41900-F0BD-409F-B316-64F7D6BECFD7}" presName="hierRoot2" presStyleCnt="0">
        <dgm:presLayoutVars>
          <dgm:hierBranch val="init"/>
        </dgm:presLayoutVars>
      </dgm:prSet>
      <dgm:spPr/>
    </dgm:pt>
    <dgm:pt modelId="{56360C71-2FCF-4CB4-A9D9-AB064424C3B9}" type="pres">
      <dgm:prSet presAssocID="{D6B41900-F0BD-409F-B316-64F7D6BECFD7}" presName="rootComposite" presStyleCnt="0"/>
      <dgm:spPr/>
    </dgm:pt>
    <dgm:pt modelId="{BD6D53E4-D359-4FF2-96A4-7E3C5C15CADC}" type="pres">
      <dgm:prSet presAssocID="{D6B41900-F0BD-409F-B316-64F7D6BECFD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0AF20AC-BD32-44CE-A7EF-5D990DBAA0E7}" type="pres">
      <dgm:prSet presAssocID="{D6B41900-F0BD-409F-B316-64F7D6BECFD7}" presName="rootConnector" presStyleLbl="node2" presStyleIdx="1" presStyleCnt="3"/>
      <dgm:spPr/>
      <dgm:t>
        <a:bodyPr/>
        <a:lstStyle/>
        <a:p>
          <a:endParaRPr lang="th-TH"/>
        </a:p>
      </dgm:t>
    </dgm:pt>
    <dgm:pt modelId="{1DD4524D-A193-47BF-9484-5A18F5AC6696}" type="pres">
      <dgm:prSet presAssocID="{D6B41900-F0BD-409F-B316-64F7D6BECFD7}" presName="hierChild4" presStyleCnt="0"/>
      <dgm:spPr/>
    </dgm:pt>
    <dgm:pt modelId="{0EF9B39A-D061-492F-B534-A208A3E82CDF}" type="pres">
      <dgm:prSet presAssocID="{D6B41900-F0BD-409F-B316-64F7D6BECFD7}" presName="hierChild5" presStyleCnt="0"/>
      <dgm:spPr/>
    </dgm:pt>
    <dgm:pt modelId="{0B7CB5C7-9B74-4031-9682-C1C55C0D0041}" type="pres">
      <dgm:prSet presAssocID="{FCF3BD48-8336-43F0-AE72-E9FDFC2B4AD0}" presName="Name37" presStyleLbl="parChTrans1D2" presStyleIdx="2" presStyleCnt="5"/>
      <dgm:spPr/>
      <dgm:t>
        <a:bodyPr/>
        <a:lstStyle/>
        <a:p>
          <a:endParaRPr lang="th-TH"/>
        </a:p>
      </dgm:t>
    </dgm:pt>
    <dgm:pt modelId="{22BB0536-34F8-4F3B-B308-E8C12FAE63F1}" type="pres">
      <dgm:prSet presAssocID="{E62688BB-AFFC-402D-8E0C-C599A0EF8197}" presName="hierRoot2" presStyleCnt="0">
        <dgm:presLayoutVars>
          <dgm:hierBranch val="init"/>
        </dgm:presLayoutVars>
      </dgm:prSet>
      <dgm:spPr/>
    </dgm:pt>
    <dgm:pt modelId="{BA0B3700-C2AC-4A90-A6DD-098C629BADC3}" type="pres">
      <dgm:prSet presAssocID="{E62688BB-AFFC-402D-8E0C-C599A0EF8197}" presName="rootComposite" presStyleCnt="0"/>
      <dgm:spPr/>
    </dgm:pt>
    <dgm:pt modelId="{720D9E9F-7AE3-4660-8240-6DEA7D8677A2}" type="pres">
      <dgm:prSet presAssocID="{E62688BB-AFFC-402D-8E0C-C599A0EF819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1A54CDB-B513-42D1-AC02-FE3D8F49FEF9}" type="pres">
      <dgm:prSet presAssocID="{E62688BB-AFFC-402D-8E0C-C599A0EF8197}" presName="rootConnector" presStyleLbl="node2" presStyleIdx="2" presStyleCnt="3"/>
      <dgm:spPr/>
      <dgm:t>
        <a:bodyPr/>
        <a:lstStyle/>
        <a:p>
          <a:endParaRPr lang="th-TH"/>
        </a:p>
      </dgm:t>
    </dgm:pt>
    <dgm:pt modelId="{F296EBE7-CD30-43DF-97C9-1C968F947D94}" type="pres">
      <dgm:prSet presAssocID="{E62688BB-AFFC-402D-8E0C-C599A0EF8197}" presName="hierChild4" presStyleCnt="0"/>
      <dgm:spPr/>
    </dgm:pt>
    <dgm:pt modelId="{C4CCD7B0-1EC1-4CE6-9AB6-82BBD04D4398}" type="pres">
      <dgm:prSet presAssocID="{ECC5E8FC-5BD5-4557-83B4-AC78D21BA8EE}" presName="Name37" presStyleLbl="parChTrans1D3" presStyleIdx="2" presStyleCnt="4"/>
      <dgm:spPr/>
      <dgm:t>
        <a:bodyPr/>
        <a:lstStyle/>
        <a:p>
          <a:endParaRPr lang="th-TH"/>
        </a:p>
      </dgm:t>
    </dgm:pt>
    <dgm:pt modelId="{4F796B9D-87DF-4DD2-82A0-845B97634968}" type="pres">
      <dgm:prSet presAssocID="{40EB340C-E998-415A-804E-9A0575195389}" presName="hierRoot2" presStyleCnt="0">
        <dgm:presLayoutVars>
          <dgm:hierBranch val="init"/>
        </dgm:presLayoutVars>
      </dgm:prSet>
      <dgm:spPr/>
    </dgm:pt>
    <dgm:pt modelId="{17AA5B94-760C-4790-90AC-241780951465}" type="pres">
      <dgm:prSet presAssocID="{40EB340C-E998-415A-804E-9A0575195389}" presName="rootComposite" presStyleCnt="0"/>
      <dgm:spPr/>
    </dgm:pt>
    <dgm:pt modelId="{F3AF417A-31AF-4C55-B3EA-59B4634A4301}" type="pres">
      <dgm:prSet presAssocID="{40EB340C-E998-415A-804E-9A057519538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1054C86-D076-401B-944A-2595CE1449BE}" type="pres">
      <dgm:prSet presAssocID="{40EB340C-E998-415A-804E-9A0575195389}" presName="rootConnector" presStyleLbl="node3" presStyleIdx="2" presStyleCnt="4"/>
      <dgm:spPr/>
      <dgm:t>
        <a:bodyPr/>
        <a:lstStyle/>
        <a:p>
          <a:endParaRPr lang="th-TH"/>
        </a:p>
      </dgm:t>
    </dgm:pt>
    <dgm:pt modelId="{A61B899C-E7B9-4AA7-99BD-2DE23E71F9D8}" type="pres">
      <dgm:prSet presAssocID="{40EB340C-E998-415A-804E-9A0575195389}" presName="hierChild4" presStyleCnt="0"/>
      <dgm:spPr/>
    </dgm:pt>
    <dgm:pt modelId="{E2BDCF90-6582-4745-85BD-DAC93A922C12}" type="pres">
      <dgm:prSet presAssocID="{40EB340C-E998-415A-804E-9A0575195389}" presName="hierChild5" presStyleCnt="0"/>
      <dgm:spPr/>
    </dgm:pt>
    <dgm:pt modelId="{08B0020F-DC0F-40DD-B670-788902F38122}" type="pres">
      <dgm:prSet presAssocID="{270D39A8-31EB-4828-B106-1FCC6ADB65BC}" presName="Name37" presStyleLbl="parChTrans1D3" presStyleIdx="3" presStyleCnt="4"/>
      <dgm:spPr/>
      <dgm:t>
        <a:bodyPr/>
        <a:lstStyle/>
        <a:p>
          <a:endParaRPr lang="th-TH"/>
        </a:p>
      </dgm:t>
    </dgm:pt>
    <dgm:pt modelId="{3B77DCA4-6A0B-45BD-B54D-17EDDFAC656F}" type="pres">
      <dgm:prSet presAssocID="{366BA962-D2AA-49DF-AEB0-F1D6737C26AC}" presName="hierRoot2" presStyleCnt="0">
        <dgm:presLayoutVars>
          <dgm:hierBranch val="init"/>
        </dgm:presLayoutVars>
      </dgm:prSet>
      <dgm:spPr/>
    </dgm:pt>
    <dgm:pt modelId="{338EF9D2-C7BD-46F7-BD7E-607108FF466B}" type="pres">
      <dgm:prSet presAssocID="{366BA962-D2AA-49DF-AEB0-F1D6737C26AC}" presName="rootComposite" presStyleCnt="0"/>
      <dgm:spPr/>
    </dgm:pt>
    <dgm:pt modelId="{CA0F9A20-C90E-4B8F-92F4-5750E691B966}" type="pres">
      <dgm:prSet presAssocID="{366BA962-D2AA-49DF-AEB0-F1D6737C26A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2BEFCC8-BAAD-456A-9A17-F73102E71487}" type="pres">
      <dgm:prSet presAssocID="{366BA962-D2AA-49DF-AEB0-F1D6737C26AC}" presName="rootConnector" presStyleLbl="node3" presStyleIdx="3" presStyleCnt="4"/>
      <dgm:spPr/>
      <dgm:t>
        <a:bodyPr/>
        <a:lstStyle/>
        <a:p>
          <a:endParaRPr lang="th-TH"/>
        </a:p>
      </dgm:t>
    </dgm:pt>
    <dgm:pt modelId="{0744E881-DBE4-4521-BD70-26D09C8D7383}" type="pres">
      <dgm:prSet presAssocID="{366BA962-D2AA-49DF-AEB0-F1D6737C26AC}" presName="hierChild4" presStyleCnt="0"/>
      <dgm:spPr/>
    </dgm:pt>
    <dgm:pt modelId="{3AA5F16A-3E41-4C3E-A7FF-16B6551DC9DA}" type="pres">
      <dgm:prSet presAssocID="{366BA962-D2AA-49DF-AEB0-F1D6737C26AC}" presName="hierChild5" presStyleCnt="0"/>
      <dgm:spPr/>
    </dgm:pt>
    <dgm:pt modelId="{AC8962D0-BB49-4F74-84C3-60EE5D6AD2A1}" type="pres">
      <dgm:prSet presAssocID="{E62688BB-AFFC-402D-8E0C-C599A0EF8197}" presName="hierChild5" presStyleCnt="0"/>
      <dgm:spPr/>
    </dgm:pt>
    <dgm:pt modelId="{F4A115FC-52CA-4EA1-95DC-0467044B0E71}" type="pres">
      <dgm:prSet presAssocID="{D2954FD5-A208-482C-AFFD-A8841B724224}" presName="hierChild3" presStyleCnt="0"/>
      <dgm:spPr/>
    </dgm:pt>
    <dgm:pt modelId="{CEA49285-DE86-4C44-847B-737AA7D7219C}" type="pres">
      <dgm:prSet presAssocID="{5317BEA9-2E11-4CB6-A66E-307A620B499C}" presName="Name111" presStyleLbl="parChTrans1D2" presStyleIdx="3" presStyleCnt="5"/>
      <dgm:spPr/>
      <dgm:t>
        <a:bodyPr/>
        <a:lstStyle/>
        <a:p>
          <a:endParaRPr lang="th-TH"/>
        </a:p>
      </dgm:t>
    </dgm:pt>
    <dgm:pt modelId="{E2ABC72A-A7A1-4BD9-998C-27E2E3156433}" type="pres">
      <dgm:prSet presAssocID="{7EAAF839-7BC5-4950-848E-5815B28C15BF}" presName="hierRoot3" presStyleCnt="0">
        <dgm:presLayoutVars>
          <dgm:hierBranch val="init"/>
        </dgm:presLayoutVars>
      </dgm:prSet>
      <dgm:spPr/>
    </dgm:pt>
    <dgm:pt modelId="{009A5A8B-5502-4B15-8E41-E3CA9F3985D3}" type="pres">
      <dgm:prSet presAssocID="{7EAAF839-7BC5-4950-848E-5815B28C15BF}" presName="rootComposite3" presStyleCnt="0"/>
      <dgm:spPr/>
    </dgm:pt>
    <dgm:pt modelId="{CEE07C13-AD90-40C6-9C90-4F9CC4DE1B09}" type="pres">
      <dgm:prSet presAssocID="{7EAAF839-7BC5-4950-848E-5815B28C15B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ECB82A0-B48B-4CB1-B018-54706D4EF8D0}" type="pres">
      <dgm:prSet presAssocID="{7EAAF839-7BC5-4950-848E-5815B28C15BF}" presName="rootConnector3" presStyleLbl="asst1" presStyleIdx="0" presStyleCnt="2"/>
      <dgm:spPr/>
      <dgm:t>
        <a:bodyPr/>
        <a:lstStyle/>
        <a:p>
          <a:endParaRPr lang="th-TH"/>
        </a:p>
      </dgm:t>
    </dgm:pt>
    <dgm:pt modelId="{6826FDDB-089A-425D-94A8-ADBD58E83281}" type="pres">
      <dgm:prSet presAssocID="{7EAAF839-7BC5-4950-848E-5815B28C15BF}" presName="hierChild6" presStyleCnt="0"/>
      <dgm:spPr/>
    </dgm:pt>
    <dgm:pt modelId="{AE337F4C-85AF-4CA1-B952-B806F0F54681}" type="pres">
      <dgm:prSet presAssocID="{7EAAF839-7BC5-4950-848E-5815B28C15BF}" presName="hierChild7" presStyleCnt="0"/>
      <dgm:spPr/>
    </dgm:pt>
    <dgm:pt modelId="{BCD993B6-CED8-4E86-B5CA-2C8E8D09F2AC}" type="pres">
      <dgm:prSet presAssocID="{2C8F7499-730C-4B18-BD3F-066E0A21E255}" presName="Name111" presStyleLbl="parChTrans1D2" presStyleIdx="4" presStyleCnt="5"/>
      <dgm:spPr/>
      <dgm:t>
        <a:bodyPr/>
        <a:lstStyle/>
        <a:p>
          <a:endParaRPr lang="th-TH"/>
        </a:p>
      </dgm:t>
    </dgm:pt>
    <dgm:pt modelId="{B717C2D9-4775-482E-9DD4-CB04ABA64B13}" type="pres">
      <dgm:prSet presAssocID="{DDF2CD8E-2A0E-41EC-A3B3-70F90B7B6D61}" presName="hierRoot3" presStyleCnt="0">
        <dgm:presLayoutVars>
          <dgm:hierBranch val="init"/>
        </dgm:presLayoutVars>
      </dgm:prSet>
      <dgm:spPr/>
    </dgm:pt>
    <dgm:pt modelId="{EEA9B9B9-398C-47F5-BF31-444E5B8EF2A4}" type="pres">
      <dgm:prSet presAssocID="{DDF2CD8E-2A0E-41EC-A3B3-70F90B7B6D61}" presName="rootComposite3" presStyleCnt="0"/>
      <dgm:spPr/>
    </dgm:pt>
    <dgm:pt modelId="{CA0F82D8-07D9-42B4-A2E6-FD1AB5388753}" type="pres">
      <dgm:prSet presAssocID="{DDF2CD8E-2A0E-41EC-A3B3-70F90B7B6D6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B3CB94F-BD25-4D30-8006-0950EC71FF4B}" type="pres">
      <dgm:prSet presAssocID="{DDF2CD8E-2A0E-41EC-A3B3-70F90B7B6D61}" presName="rootConnector3" presStyleLbl="asst1" presStyleIdx="1" presStyleCnt="2"/>
      <dgm:spPr/>
      <dgm:t>
        <a:bodyPr/>
        <a:lstStyle/>
        <a:p>
          <a:endParaRPr lang="th-TH"/>
        </a:p>
      </dgm:t>
    </dgm:pt>
    <dgm:pt modelId="{CB42A779-5DE7-4F14-B06E-3749DE7C4EB2}" type="pres">
      <dgm:prSet presAssocID="{DDF2CD8E-2A0E-41EC-A3B3-70F90B7B6D61}" presName="hierChild6" presStyleCnt="0"/>
      <dgm:spPr/>
    </dgm:pt>
    <dgm:pt modelId="{37591AEB-4591-4D07-A6A9-D43095545D07}" type="pres">
      <dgm:prSet presAssocID="{DDF2CD8E-2A0E-41EC-A3B3-70F90B7B6D61}" presName="hierChild7" presStyleCnt="0"/>
      <dgm:spPr/>
    </dgm:pt>
  </dgm:ptLst>
  <dgm:cxnLst>
    <dgm:cxn modelId="{2E1F5389-59E9-4B40-878A-C5C993BA1833}" type="presOf" srcId="{FCF3BD48-8336-43F0-AE72-E9FDFC2B4AD0}" destId="{0B7CB5C7-9B74-4031-9682-C1C55C0D0041}" srcOrd="0" destOrd="0" presId="urn:microsoft.com/office/officeart/2005/8/layout/orgChart1"/>
    <dgm:cxn modelId="{C6BD2FDD-2118-449C-83CD-0663C9360BEE}" type="presOf" srcId="{366BA962-D2AA-49DF-AEB0-F1D6737C26AC}" destId="{D2BEFCC8-BAAD-456A-9A17-F73102E71487}" srcOrd="1" destOrd="0" presId="urn:microsoft.com/office/officeart/2005/8/layout/orgChart1"/>
    <dgm:cxn modelId="{DEDDB4B4-DF7C-4C37-8726-9B059908F936}" type="presOf" srcId="{40EB340C-E998-415A-804E-9A0575195389}" destId="{F3AF417A-31AF-4C55-B3EA-59B4634A4301}" srcOrd="0" destOrd="0" presId="urn:microsoft.com/office/officeart/2005/8/layout/orgChart1"/>
    <dgm:cxn modelId="{7B6D16C2-D6FC-4DEF-BBFA-5AF23323D778}" srcId="{D2954FD5-A208-482C-AFFD-A8841B724224}" destId="{E62688BB-AFFC-402D-8E0C-C599A0EF8197}" srcOrd="4" destOrd="0" parTransId="{FCF3BD48-8336-43F0-AE72-E9FDFC2B4AD0}" sibTransId="{5D2FCBE7-E329-418B-97DC-3588925AD633}"/>
    <dgm:cxn modelId="{ADD9E6FE-C62E-4CCE-88A5-8F1BBE708963}" type="presOf" srcId="{D6B41900-F0BD-409F-B316-64F7D6BECFD7}" destId="{BD6D53E4-D359-4FF2-96A4-7E3C5C15CADC}" srcOrd="0" destOrd="0" presId="urn:microsoft.com/office/officeart/2005/8/layout/orgChart1"/>
    <dgm:cxn modelId="{42FCE864-0305-4F0E-B1C5-F1CE6A7B90C0}" type="presOf" srcId="{5317BEA9-2E11-4CB6-A66E-307A620B499C}" destId="{CEA49285-DE86-4C44-847B-737AA7D7219C}" srcOrd="0" destOrd="0" presId="urn:microsoft.com/office/officeart/2005/8/layout/orgChart1"/>
    <dgm:cxn modelId="{0ED934F4-3F41-4A61-9EB9-DE89476F3745}" type="presOf" srcId="{40EB340C-E998-415A-804E-9A0575195389}" destId="{81054C86-D076-401B-944A-2595CE1449BE}" srcOrd="1" destOrd="0" presId="urn:microsoft.com/office/officeart/2005/8/layout/orgChart1"/>
    <dgm:cxn modelId="{DCC53313-43DB-419A-9B41-5EBCB823CBF6}" type="presOf" srcId="{270D39A8-31EB-4828-B106-1FCC6ADB65BC}" destId="{08B0020F-DC0F-40DD-B670-788902F38122}" srcOrd="0" destOrd="0" presId="urn:microsoft.com/office/officeart/2005/8/layout/orgChart1"/>
    <dgm:cxn modelId="{93352C41-3B28-4E0C-87B4-E737C61D3F90}" srcId="{D2954FD5-A208-482C-AFFD-A8841B724224}" destId="{9139CBD4-848D-4D03-A459-BA383E92FA2D}" srcOrd="2" destOrd="0" parTransId="{5B47095B-86D0-451F-8E60-C20A31B50654}" sibTransId="{EA184747-1D6F-4FC9-ADAA-DD60FCD2B3B8}"/>
    <dgm:cxn modelId="{82086D4B-03BD-44A9-98C1-5D93CB4E519D}" type="presOf" srcId="{D2954FD5-A208-482C-AFFD-A8841B724224}" destId="{C0A34EA0-6311-416C-80A7-C01550473721}" srcOrd="1" destOrd="0" presId="urn:microsoft.com/office/officeart/2005/8/layout/orgChart1"/>
    <dgm:cxn modelId="{6829492E-3EC9-454B-B83D-FFFA662FF276}" srcId="{D2954FD5-A208-482C-AFFD-A8841B724224}" destId="{D6B41900-F0BD-409F-B316-64F7D6BECFD7}" srcOrd="3" destOrd="0" parTransId="{FAE2B1C8-0F44-4FAD-A675-A01622061262}" sibTransId="{047A8722-6902-41B2-9D4E-2CFD19B857CE}"/>
    <dgm:cxn modelId="{1DA11066-C93B-414A-A707-FA6CA6A91DA7}" type="presOf" srcId="{28F5E3CD-450D-4EFC-B085-20F863E02A2F}" destId="{61920566-1D10-46D4-9232-228F31A683FE}" srcOrd="0" destOrd="0" presId="urn:microsoft.com/office/officeart/2005/8/layout/orgChart1"/>
    <dgm:cxn modelId="{B50FA39C-7495-440A-BE09-7AFB43CCEEAA}" srcId="{D2954FD5-A208-482C-AFFD-A8841B724224}" destId="{7EAAF839-7BC5-4950-848E-5815B28C15BF}" srcOrd="0" destOrd="0" parTransId="{5317BEA9-2E11-4CB6-A66E-307A620B499C}" sibTransId="{61C5784A-5DA5-43F2-8327-0AEE86B5DDAD}"/>
    <dgm:cxn modelId="{71A5491E-608D-445D-AFF7-6A3A6C326822}" srcId="{E62688BB-AFFC-402D-8E0C-C599A0EF8197}" destId="{40EB340C-E998-415A-804E-9A0575195389}" srcOrd="0" destOrd="0" parTransId="{ECC5E8FC-5BD5-4557-83B4-AC78D21BA8EE}" sibTransId="{09C265AD-754A-44F9-B3D9-6731008ADD18}"/>
    <dgm:cxn modelId="{60E10374-FCFA-44A7-AA72-48AC2182EF68}" type="presOf" srcId="{7EAAF839-7BC5-4950-848E-5815B28C15BF}" destId="{DECB82A0-B48B-4CB1-B018-54706D4EF8D0}" srcOrd="1" destOrd="0" presId="urn:microsoft.com/office/officeart/2005/8/layout/orgChart1"/>
    <dgm:cxn modelId="{5D41A79A-314F-4889-8BAC-A6695CDF88B3}" srcId="{9139CBD4-848D-4D03-A459-BA383E92FA2D}" destId="{8CA52E40-AADC-45AE-BF00-A19BD6EC34EB}" srcOrd="0" destOrd="0" parTransId="{46989D4E-3D9A-4ADB-A8B3-6F5065DB27B6}" sibTransId="{5B952F2C-732F-4B4C-ABCA-EF8EA96EA184}"/>
    <dgm:cxn modelId="{4EE84EEE-1BFF-4C5B-8938-138F2D0123D7}" srcId="{9139CBD4-848D-4D03-A459-BA383E92FA2D}" destId="{24478E84-EA13-4AEB-B552-D6FB40B3C721}" srcOrd="1" destOrd="0" parTransId="{41C7AA13-6B1E-4AF4-B463-5470BC1BC2FF}" sibTransId="{B9C74465-03FD-4C76-830B-81BF5ABC2A92}"/>
    <dgm:cxn modelId="{D14D2598-468E-481E-B533-799189572359}" type="presOf" srcId="{8CA52E40-AADC-45AE-BF00-A19BD6EC34EB}" destId="{E3EFF13C-CF3F-4388-8880-8F2CB5773643}" srcOrd="0" destOrd="0" presId="urn:microsoft.com/office/officeart/2005/8/layout/orgChart1"/>
    <dgm:cxn modelId="{FAE81344-E38F-4C76-BA50-8136483A9F75}" type="presOf" srcId="{2C8F7499-730C-4B18-BD3F-066E0A21E255}" destId="{BCD993B6-CED8-4E86-B5CA-2C8E8D09F2AC}" srcOrd="0" destOrd="0" presId="urn:microsoft.com/office/officeart/2005/8/layout/orgChart1"/>
    <dgm:cxn modelId="{798E91DD-B67B-410D-8044-933960F5C2F4}" type="presOf" srcId="{24478E84-EA13-4AEB-B552-D6FB40B3C721}" destId="{A3639068-D702-4860-91CD-14127DCF8372}" srcOrd="1" destOrd="0" presId="urn:microsoft.com/office/officeart/2005/8/layout/orgChart1"/>
    <dgm:cxn modelId="{48DB8752-60AD-47AA-9792-6EDAE9829976}" type="presOf" srcId="{D6B41900-F0BD-409F-B316-64F7D6BECFD7}" destId="{B0AF20AC-BD32-44CE-A7EF-5D990DBAA0E7}" srcOrd="1" destOrd="0" presId="urn:microsoft.com/office/officeart/2005/8/layout/orgChart1"/>
    <dgm:cxn modelId="{10C7A29C-1CA0-437A-AD06-63B3170997A4}" type="presOf" srcId="{FAE2B1C8-0F44-4FAD-A675-A01622061262}" destId="{52138DDA-1BB9-4AA1-9645-F26846749133}" srcOrd="0" destOrd="0" presId="urn:microsoft.com/office/officeart/2005/8/layout/orgChart1"/>
    <dgm:cxn modelId="{9138030E-1770-4C91-9466-2823BC1C02B5}" type="presOf" srcId="{24478E84-EA13-4AEB-B552-D6FB40B3C721}" destId="{667A8178-7F1D-4428-9758-F7760F554788}" srcOrd="0" destOrd="0" presId="urn:microsoft.com/office/officeart/2005/8/layout/orgChart1"/>
    <dgm:cxn modelId="{FB285586-D133-40E9-BE0B-CF5F919EE62D}" srcId="{D2954FD5-A208-482C-AFFD-A8841B724224}" destId="{DDF2CD8E-2A0E-41EC-A3B3-70F90B7B6D61}" srcOrd="1" destOrd="0" parTransId="{2C8F7499-730C-4B18-BD3F-066E0A21E255}" sibTransId="{A29676DE-536F-4457-9166-F5EFDD18AD8C}"/>
    <dgm:cxn modelId="{67A96203-28A8-41DB-ADD3-E63D6AC63F43}" type="presOf" srcId="{DDF2CD8E-2A0E-41EC-A3B3-70F90B7B6D61}" destId="{1B3CB94F-BD25-4D30-8006-0950EC71FF4B}" srcOrd="1" destOrd="0" presId="urn:microsoft.com/office/officeart/2005/8/layout/orgChart1"/>
    <dgm:cxn modelId="{07368BEA-78A6-49F6-BCB2-9CEC27B11142}" type="presOf" srcId="{9139CBD4-848D-4D03-A459-BA383E92FA2D}" destId="{2406AAE2-D967-407B-B525-2E816CBF8766}" srcOrd="1" destOrd="0" presId="urn:microsoft.com/office/officeart/2005/8/layout/orgChart1"/>
    <dgm:cxn modelId="{0973D388-AEB4-4C08-86C4-FB9CDED702A9}" type="presOf" srcId="{ECC5E8FC-5BD5-4557-83B4-AC78D21BA8EE}" destId="{C4CCD7B0-1EC1-4CE6-9AB6-82BBD04D4398}" srcOrd="0" destOrd="0" presId="urn:microsoft.com/office/officeart/2005/8/layout/orgChart1"/>
    <dgm:cxn modelId="{C9AD6E3A-D98A-4B70-B7DB-B5AE1D3538D5}" type="presOf" srcId="{5B47095B-86D0-451F-8E60-C20A31B50654}" destId="{2E8336AC-7349-40C8-B46C-E3B6491C76D0}" srcOrd="0" destOrd="0" presId="urn:microsoft.com/office/officeart/2005/8/layout/orgChart1"/>
    <dgm:cxn modelId="{8D91D1CE-94DF-48CE-8B26-37C942B03345}" type="presOf" srcId="{7EAAF839-7BC5-4950-848E-5815B28C15BF}" destId="{CEE07C13-AD90-40C6-9C90-4F9CC4DE1B09}" srcOrd="0" destOrd="0" presId="urn:microsoft.com/office/officeart/2005/8/layout/orgChart1"/>
    <dgm:cxn modelId="{C5BC1140-0069-48D3-A666-8DED0D45C8CC}" type="presOf" srcId="{366BA962-D2AA-49DF-AEB0-F1D6737C26AC}" destId="{CA0F9A20-C90E-4B8F-92F4-5750E691B966}" srcOrd="0" destOrd="0" presId="urn:microsoft.com/office/officeart/2005/8/layout/orgChart1"/>
    <dgm:cxn modelId="{B00015CB-FCC1-4F6A-8326-06079CD46A4E}" type="presOf" srcId="{D2954FD5-A208-482C-AFFD-A8841B724224}" destId="{2F4DD008-05BE-4AC3-BA8E-41CD23BF253D}" srcOrd="0" destOrd="0" presId="urn:microsoft.com/office/officeart/2005/8/layout/orgChart1"/>
    <dgm:cxn modelId="{CCDF9E20-9BED-41BE-A764-CD9C5664E1BA}" type="presOf" srcId="{46989D4E-3D9A-4ADB-A8B3-6F5065DB27B6}" destId="{DD3548CC-2BEA-42CB-AEDC-57891E574F02}" srcOrd="0" destOrd="0" presId="urn:microsoft.com/office/officeart/2005/8/layout/orgChart1"/>
    <dgm:cxn modelId="{FB1BD64E-C42E-4B2D-922B-EBEB04ADA02C}" type="presOf" srcId="{9139CBD4-848D-4D03-A459-BA383E92FA2D}" destId="{37CDF7C1-610F-447A-94E1-CD6C37AB9861}" srcOrd="0" destOrd="0" presId="urn:microsoft.com/office/officeart/2005/8/layout/orgChart1"/>
    <dgm:cxn modelId="{FDE7D8FE-DE2A-4C10-9628-303982DA5C68}" type="presOf" srcId="{8CA52E40-AADC-45AE-BF00-A19BD6EC34EB}" destId="{8511E95D-D010-4CEB-8BFC-1B9E7163AD1C}" srcOrd="1" destOrd="0" presId="urn:microsoft.com/office/officeart/2005/8/layout/orgChart1"/>
    <dgm:cxn modelId="{5F42DBEC-56A5-4C6C-B1BE-0766DF5BF63E}" type="presOf" srcId="{E62688BB-AFFC-402D-8E0C-C599A0EF8197}" destId="{B1A54CDB-B513-42D1-AC02-FE3D8F49FEF9}" srcOrd="1" destOrd="0" presId="urn:microsoft.com/office/officeart/2005/8/layout/orgChart1"/>
    <dgm:cxn modelId="{75DC80B7-C345-4174-8460-AC6A99461FD2}" type="presOf" srcId="{DDF2CD8E-2A0E-41EC-A3B3-70F90B7B6D61}" destId="{CA0F82D8-07D9-42B4-A2E6-FD1AB5388753}" srcOrd="0" destOrd="0" presId="urn:microsoft.com/office/officeart/2005/8/layout/orgChart1"/>
    <dgm:cxn modelId="{309A4B00-A376-4094-BE1E-1249526DE2B4}" srcId="{28F5E3CD-450D-4EFC-B085-20F863E02A2F}" destId="{D2954FD5-A208-482C-AFFD-A8841B724224}" srcOrd="0" destOrd="0" parTransId="{7CB2ACB9-E3E4-4558-B087-3277E0D12AF9}" sibTransId="{B0B617B2-A1B0-4EA2-B7F0-F51131F6A80C}"/>
    <dgm:cxn modelId="{1C94F568-AB8A-4B46-9432-A442C8B70A09}" srcId="{E62688BB-AFFC-402D-8E0C-C599A0EF8197}" destId="{366BA962-D2AA-49DF-AEB0-F1D6737C26AC}" srcOrd="1" destOrd="0" parTransId="{270D39A8-31EB-4828-B106-1FCC6ADB65BC}" sibTransId="{7B951FFE-DDD1-4734-8F3B-DE21FC9B75C1}"/>
    <dgm:cxn modelId="{A9D2F575-F46D-452F-A8A7-AFBE931E95B1}" type="presOf" srcId="{41C7AA13-6B1E-4AF4-B463-5470BC1BC2FF}" destId="{341EAA15-314E-42A9-8508-22EC84689D3D}" srcOrd="0" destOrd="0" presId="urn:microsoft.com/office/officeart/2005/8/layout/orgChart1"/>
    <dgm:cxn modelId="{BE8F2FAD-4F25-4EC6-AE19-79C2FFF18250}" type="presOf" srcId="{E62688BB-AFFC-402D-8E0C-C599A0EF8197}" destId="{720D9E9F-7AE3-4660-8240-6DEA7D8677A2}" srcOrd="0" destOrd="0" presId="urn:microsoft.com/office/officeart/2005/8/layout/orgChart1"/>
    <dgm:cxn modelId="{2EC480A3-35A1-4174-A2C1-48895306C762}" type="presParOf" srcId="{61920566-1D10-46D4-9232-228F31A683FE}" destId="{6A77499F-70A1-4C76-BC2E-D58C64B96241}" srcOrd="0" destOrd="0" presId="urn:microsoft.com/office/officeart/2005/8/layout/orgChart1"/>
    <dgm:cxn modelId="{0588C12D-9F6A-4CDD-8CE6-25BC75339A15}" type="presParOf" srcId="{6A77499F-70A1-4C76-BC2E-D58C64B96241}" destId="{6B66CC0E-A520-4575-921A-859171C2D09C}" srcOrd="0" destOrd="0" presId="urn:microsoft.com/office/officeart/2005/8/layout/orgChart1"/>
    <dgm:cxn modelId="{E899A513-578A-4FC7-9A33-76A909CC2122}" type="presParOf" srcId="{6B66CC0E-A520-4575-921A-859171C2D09C}" destId="{2F4DD008-05BE-4AC3-BA8E-41CD23BF253D}" srcOrd="0" destOrd="0" presId="urn:microsoft.com/office/officeart/2005/8/layout/orgChart1"/>
    <dgm:cxn modelId="{7C49D59C-36D3-4853-8D7C-87E538A063CB}" type="presParOf" srcId="{6B66CC0E-A520-4575-921A-859171C2D09C}" destId="{C0A34EA0-6311-416C-80A7-C01550473721}" srcOrd="1" destOrd="0" presId="urn:microsoft.com/office/officeart/2005/8/layout/orgChart1"/>
    <dgm:cxn modelId="{DF0A4E13-FCB3-403C-8FED-64EA411A7FF4}" type="presParOf" srcId="{6A77499F-70A1-4C76-BC2E-D58C64B96241}" destId="{FB37A7B9-E5C3-499D-8063-416626FAD546}" srcOrd="1" destOrd="0" presId="urn:microsoft.com/office/officeart/2005/8/layout/orgChart1"/>
    <dgm:cxn modelId="{DADB6988-2C06-4938-A151-AFB2E1FEE4AD}" type="presParOf" srcId="{FB37A7B9-E5C3-499D-8063-416626FAD546}" destId="{2E8336AC-7349-40C8-B46C-E3B6491C76D0}" srcOrd="0" destOrd="0" presId="urn:microsoft.com/office/officeart/2005/8/layout/orgChart1"/>
    <dgm:cxn modelId="{A3EE1229-5D46-4548-BA6D-BF8FD974B8A9}" type="presParOf" srcId="{FB37A7B9-E5C3-499D-8063-416626FAD546}" destId="{49FA09FC-3C1A-43D5-B398-BDB1CB77241C}" srcOrd="1" destOrd="0" presId="urn:microsoft.com/office/officeart/2005/8/layout/orgChart1"/>
    <dgm:cxn modelId="{795694B9-B6CB-4A71-9904-77B292C2090F}" type="presParOf" srcId="{49FA09FC-3C1A-43D5-B398-BDB1CB77241C}" destId="{DCD09869-FDF8-49D8-800D-B5BCC0177C37}" srcOrd="0" destOrd="0" presId="urn:microsoft.com/office/officeart/2005/8/layout/orgChart1"/>
    <dgm:cxn modelId="{ED0089A2-D095-4E12-9539-34CD5302F22D}" type="presParOf" srcId="{DCD09869-FDF8-49D8-800D-B5BCC0177C37}" destId="{37CDF7C1-610F-447A-94E1-CD6C37AB9861}" srcOrd="0" destOrd="0" presId="urn:microsoft.com/office/officeart/2005/8/layout/orgChart1"/>
    <dgm:cxn modelId="{C0B07CFB-5033-44A1-AF02-0F8F29AE6F54}" type="presParOf" srcId="{DCD09869-FDF8-49D8-800D-B5BCC0177C37}" destId="{2406AAE2-D967-407B-B525-2E816CBF8766}" srcOrd="1" destOrd="0" presId="urn:microsoft.com/office/officeart/2005/8/layout/orgChart1"/>
    <dgm:cxn modelId="{CE0BD227-CDFD-413A-B4A0-42A239B55AA7}" type="presParOf" srcId="{49FA09FC-3C1A-43D5-B398-BDB1CB77241C}" destId="{9DE451F2-EDD5-40D4-917F-8D06C93F881A}" srcOrd="1" destOrd="0" presId="urn:microsoft.com/office/officeart/2005/8/layout/orgChart1"/>
    <dgm:cxn modelId="{11CA3339-F947-4070-BCE6-9BE0A2D52A1A}" type="presParOf" srcId="{9DE451F2-EDD5-40D4-917F-8D06C93F881A}" destId="{DD3548CC-2BEA-42CB-AEDC-57891E574F02}" srcOrd="0" destOrd="0" presId="urn:microsoft.com/office/officeart/2005/8/layout/orgChart1"/>
    <dgm:cxn modelId="{79D6B970-47B3-4094-A312-F810DD62F191}" type="presParOf" srcId="{9DE451F2-EDD5-40D4-917F-8D06C93F881A}" destId="{35CAF4CF-BF59-421F-9A9D-3A81FCE04F9C}" srcOrd="1" destOrd="0" presId="urn:microsoft.com/office/officeart/2005/8/layout/orgChart1"/>
    <dgm:cxn modelId="{673A5384-7466-4684-A14E-BCAE5DAB8164}" type="presParOf" srcId="{35CAF4CF-BF59-421F-9A9D-3A81FCE04F9C}" destId="{3FFF90EE-9FE5-4D58-AD89-39B089E2CC5F}" srcOrd="0" destOrd="0" presId="urn:microsoft.com/office/officeart/2005/8/layout/orgChart1"/>
    <dgm:cxn modelId="{455A9F65-91DD-4672-9197-57BB76374576}" type="presParOf" srcId="{3FFF90EE-9FE5-4D58-AD89-39B089E2CC5F}" destId="{E3EFF13C-CF3F-4388-8880-8F2CB5773643}" srcOrd="0" destOrd="0" presId="urn:microsoft.com/office/officeart/2005/8/layout/orgChart1"/>
    <dgm:cxn modelId="{D6DDFF0E-FA45-4EDF-BE24-A6323CD344DD}" type="presParOf" srcId="{3FFF90EE-9FE5-4D58-AD89-39B089E2CC5F}" destId="{8511E95D-D010-4CEB-8BFC-1B9E7163AD1C}" srcOrd="1" destOrd="0" presId="urn:microsoft.com/office/officeart/2005/8/layout/orgChart1"/>
    <dgm:cxn modelId="{29DE0CC8-3EFD-4E59-80D3-ADEC10434952}" type="presParOf" srcId="{35CAF4CF-BF59-421F-9A9D-3A81FCE04F9C}" destId="{7893464C-9436-42C9-81E7-01368BA490C0}" srcOrd="1" destOrd="0" presId="urn:microsoft.com/office/officeart/2005/8/layout/orgChart1"/>
    <dgm:cxn modelId="{46F64B7D-5E40-4F33-B49D-08CE7D514AA6}" type="presParOf" srcId="{35CAF4CF-BF59-421F-9A9D-3A81FCE04F9C}" destId="{B34534E9-0118-4260-AE4C-2E6CDFFBDB29}" srcOrd="2" destOrd="0" presId="urn:microsoft.com/office/officeart/2005/8/layout/orgChart1"/>
    <dgm:cxn modelId="{67DC6977-0FEA-4DAD-89E9-E09E9452F6BE}" type="presParOf" srcId="{9DE451F2-EDD5-40D4-917F-8D06C93F881A}" destId="{341EAA15-314E-42A9-8508-22EC84689D3D}" srcOrd="2" destOrd="0" presId="urn:microsoft.com/office/officeart/2005/8/layout/orgChart1"/>
    <dgm:cxn modelId="{B359D2A3-BE06-4FE4-8772-22EE30A133B1}" type="presParOf" srcId="{9DE451F2-EDD5-40D4-917F-8D06C93F881A}" destId="{E4FBE32E-B428-4664-A81F-31E224019B0D}" srcOrd="3" destOrd="0" presId="urn:microsoft.com/office/officeart/2005/8/layout/orgChart1"/>
    <dgm:cxn modelId="{1A8F7910-011A-4B4A-B8D5-745BC0E23C45}" type="presParOf" srcId="{E4FBE32E-B428-4664-A81F-31E224019B0D}" destId="{E70AC96E-F9C4-470B-9CF0-91F3BD228715}" srcOrd="0" destOrd="0" presId="urn:microsoft.com/office/officeart/2005/8/layout/orgChart1"/>
    <dgm:cxn modelId="{37A02F3C-790D-4228-BB7D-69E6F7CBDC9A}" type="presParOf" srcId="{E70AC96E-F9C4-470B-9CF0-91F3BD228715}" destId="{667A8178-7F1D-4428-9758-F7760F554788}" srcOrd="0" destOrd="0" presId="urn:microsoft.com/office/officeart/2005/8/layout/orgChart1"/>
    <dgm:cxn modelId="{90215455-B9D6-4E21-B829-8CAD1B9CE728}" type="presParOf" srcId="{E70AC96E-F9C4-470B-9CF0-91F3BD228715}" destId="{A3639068-D702-4860-91CD-14127DCF8372}" srcOrd="1" destOrd="0" presId="urn:microsoft.com/office/officeart/2005/8/layout/orgChart1"/>
    <dgm:cxn modelId="{53CAEB14-BD08-47DE-9962-FFAA59BD8183}" type="presParOf" srcId="{E4FBE32E-B428-4664-A81F-31E224019B0D}" destId="{DC6E9C23-666F-48DF-B9BF-07C2DE7DE084}" srcOrd="1" destOrd="0" presId="urn:microsoft.com/office/officeart/2005/8/layout/orgChart1"/>
    <dgm:cxn modelId="{81FD0609-98EF-474F-B093-F1EE88BD0087}" type="presParOf" srcId="{E4FBE32E-B428-4664-A81F-31E224019B0D}" destId="{DAAE6D48-B62A-4F29-9882-353948995925}" srcOrd="2" destOrd="0" presId="urn:microsoft.com/office/officeart/2005/8/layout/orgChart1"/>
    <dgm:cxn modelId="{2BCFDEC1-0CDB-4987-937A-9470C9C2BCFE}" type="presParOf" srcId="{49FA09FC-3C1A-43D5-B398-BDB1CB77241C}" destId="{543465B9-F5FB-4B14-B052-740C577EBED9}" srcOrd="2" destOrd="0" presId="urn:microsoft.com/office/officeart/2005/8/layout/orgChart1"/>
    <dgm:cxn modelId="{9641215B-47FF-457B-B104-39E84BD12CD0}" type="presParOf" srcId="{FB37A7B9-E5C3-499D-8063-416626FAD546}" destId="{52138DDA-1BB9-4AA1-9645-F26846749133}" srcOrd="2" destOrd="0" presId="urn:microsoft.com/office/officeart/2005/8/layout/orgChart1"/>
    <dgm:cxn modelId="{D7D84973-A90B-4E19-A751-B54EFC92417A}" type="presParOf" srcId="{FB37A7B9-E5C3-499D-8063-416626FAD546}" destId="{8A9C41BE-2529-46AF-959F-281581660849}" srcOrd="3" destOrd="0" presId="urn:microsoft.com/office/officeart/2005/8/layout/orgChart1"/>
    <dgm:cxn modelId="{E8BF05DD-8E45-423D-9E41-1A3CD723D7F6}" type="presParOf" srcId="{8A9C41BE-2529-46AF-959F-281581660849}" destId="{56360C71-2FCF-4CB4-A9D9-AB064424C3B9}" srcOrd="0" destOrd="0" presId="urn:microsoft.com/office/officeart/2005/8/layout/orgChart1"/>
    <dgm:cxn modelId="{80BE9F32-53EB-4265-9331-67DA84A33C14}" type="presParOf" srcId="{56360C71-2FCF-4CB4-A9D9-AB064424C3B9}" destId="{BD6D53E4-D359-4FF2-96A4-7E3C5C15CADC}" srcOrd="0" destOrd="0" presId="urn:microsoft.com/office/officeart/2005/8/layout/orgChart1"/>
    <dgm:cxn modelId="{EB5F8A37-EEDF-4056-8358-A462B85BB0BA}" type="presParOf" srcId="{56360C71-2FCF-4CB4-A9D9-AB064424C3B9}" destId="{B0AF20AC-BD32-44CE-A7EF-5D990DBAA0E7}" srcOrd="1" destOrd="0" presId="urn:microsoft.com/office/officeart/2005/8/layout/orgChart1"/>
    <dgm:cxn modelId="{7B331C5A-F74B-48D8-9291-9310EBBEBF78}" type="presParOf" srcId="{8A9C41BE-2529-46AF-959F-281581660849}" destId="{1DD4524D-A193-47BF-9484-5A18F5AC6696}" srcOrd="1" destOrd="0" presId="urn:microsoft.com/office/officeart/2005/8/layout/orgChart1"/>
    <dgm:cxn modelId="{A549474E-909A-4501-B6E2-ACE78D6432F6}" type="presParOf" srcId="{8A9C41BE-2529-46AF-959F-281581660849}" destId="{0EF9B39A-D061-492F-B534-A208A3E82CDF}" srcOrd="2" destOrd="0" presId="urn:microsoft.com/office/officeart/2005/8/layout/orgChart1"/>
    <dgm:cxn modelId="{528318A9-D0EA-4A59-B6B3-61629D2EE319}" type="presParOf" srcId="{FB37A7B9-E5C3-499D-8063-416626FAD546}" destId="{0B7CB5C7-9B74-4031-9682-C1C55C0D0041}" srcOrd="4" destOrd="0" presId="urn:microsoft.com/office/officeart/2005/8/layout/orgChart1"/>
    <dgm:cxn modelId="{F2031C68-8916-4863-A4FE-532E071B8B43}" type="presParOf" srcId="{FB37A7B9-E5C3-499D-8063-416626FAD546}" destId="{22BB0536-34F8-4F3B-B308-E8C12FAE63F1}" srcOrd="5" destOrd="0" presId="urn:microsoft.com/office/officeart/2005/8/layout/orgChart1"/>
    <dgm:cxn modelId="{91B569C2-4058-48C9-91BE-6BCD9C6B958E}" type="presParOf" srcId="{22BB0536-34F8-4F3B-B308-E8C12FAE63F1}" destId="{BA0B3700-C2AC-4A90-A6DD-098C629BADC3}" srcOrd="0" destOrd="0" presId="urn:microsoft.com/office/officeart/2005/8/layout/orgChart1"/>
    <dgm:cxn modelId="{F218AC4F-9A45-454C-BBCB-7495B8EA5DC3}" type="presParOf" srcId="{BA0B3700-C2AC-4A90-A6DD-098C629BADC3}" destId="{720D9E9F-7AE3-4660-8240-6DEA7D8677A2}" srcOrd="0" destOrd="0" presId="urn:microsoft.com/office/officeart/2005/8/layout/orgChart1"/>
    <dgm:cxn modelId="{205D418A-94A2-4389-AF48-986240751D57}" type="presParOf" srcId="{BA0B3700-C2AC-4A90-A6DD-098C629BADC3}" destId="{B1A54CDB-B513-42D1-AC02-FE3D8F49FEF9}" srcOrd="1" destOrd="0" presId="urn:microsoft.com/office/officeart/2005/8/layout/orgChart1"/>
    <dgm:cxn modelId="{F62CF9E7-EC5D-427A-B92B-AFB4A5747D54}" type="presParOf" srcId="{22BB0536-34F8-4F3B-B308-E8C12FAE63F1}" destId="{F296EBE7-CD30-43DF-97C9-1C968F947D94}" srcOrd="1" destOrd="0" presId="urn:microsoft.com/office/officeart/2005/8/layout/orgChart1"/>
    <dgm:cxn modelId="{91DC5BC4-9998-4771-BE8C-CBEA1CDCE843}" type="presParOf" srcId="{F296EBE7-CD30-43DF-97C9-1C968F947D94}" destId="{C4CCD7B0-1EC1-4CE6-9AB6-82BBD04D4398}" srcOrd="0" destOrd="0" presId="urn:microsoft.com/office/officeart/2005/8/layout/orgChart1"/>
    <dgm:cxn modelId="{603D235B-E0F0-4F15-A64F-187A973249BC}" type="presParOf" srcId="{F296EBE7-CD30-43DF-97C9-1C968F947D94}" destId="{4F796B9D-87DF-4DD2-82A0-845B97634968}" srcOrd="1" destOrd="0" presId="urn:microsoft.com/office/officeart/2005/8/layout/orgChart1"/>
    <dgm:cxn modelId="{B78D8BC6-5656-4320-AA90-47FD2FA2CE12}" type="presParOf" srcId="{4F796B9D-87DF-4DD2-82A0-845B97634968}" destId="{17AA5B94-760C-4790-90AC-241780951465}" srcOrd="0" destOrd="0" presId="urn:microsoft.com/office/officeart/2005/8/layout/orgChart1"/>
    <dgm:cxn modelId="{583C1DEA-7CBA-44CF-8E9B-5B909F914252}" type="presParOf" srcId="{17AA5B94-760C-4790-90AC-241780951465}" destId="{F3AF417A-31AF-4C55-B3EA-59B4634A4301}" srcOrd="0" destOrd="0" presId="urn:microsoft.com/office/officeart/2005/8/layout/orgChart1"/>
    <dgm:cxn modelId="{E4A20EBD-1A60-4531-B91B-09BA05B4FA0E}" type="presParOf" srcId="{17AA5B94-760C-4790-90AC-241780951465}" destId="{81054C86-D076-401B-944A-2595CE1449BE}" srcOrd="1" destOrd="0" presId="urn:microsoft.com/office/officeart/2005/8/layout/orgChart1"/>
    <dgm:cxn modelId="{7267B793-9A0A-4B74-857D-4E46500E8E27}" type="presParOf" srcId="{4F796B9D-87DF-4DD2-82A0-845B97634968}" destId="{A61B899C-E7B9-4AA7-99BD-2DE23E71F9D8}" srcOrd="1" destOrd="0" presId="urn:microsoft.com/office/officeart/2005/8/layout/orgChart1"/>
    <dgm:cxn modelId="{EF4972AE-98BC-4AF3-B524-04286C74CE4A}" type="presParOf" srcId="{4F796B9D-87DF-4DD2-82A0-845B97634968}" destId="{E2BDCF90-6582-4745-85BD-DAC93A922C12}" srcOrd="2" destOrd="0" presId="urn:microsoft.com/office/officeart/2005/8/layout/orgChart1"/>
    <dgm:cxn modelId="{864CACA2-8A4D-4E1B-AD05-5038438F7770}" type="presParOf" srcId="{F296EBE7-CD30-43DF-97C9-1C968F947D94}" destId="{08B0020F-DC0F-40DD-B670-788902F38122}" srcOrd="2" destOrd="0" presId="urn:microsoft.com/office/officeart/2005/8/layout/orgChart1"/>
    <dgm:cxn modelId="{AE655BCB-010E-4A73-A114-2A0136947842}" type="presParOf" srcId="{F296EBE7-CD30-43DF-97C9-1C968F947D94}" destId="{3B77DCA4-6A0B-45BD-B54D-17EDDFAC656F}" srcOrd="3" destOrd="0" presId="urn:microsoft.com/office/officeart/2005/8/layout/orgChart1"/>
    <dgm:cxn modelId="{7B6BBC12-4C75-49A1-BC68-B0B753C3B6A3}" type="presParOf" srcId="{3B77DCA4-6A0B-45BD-B54D-17EDDFAC656F}" destId="{338EF9D2-C7BD-46F7-BD7E-607108FF466B}" srcOrd="0" destOrd="0" presId="urn:microsoft.com/office/officeart/2005/8/layout/orgChart1"/>
    <dgm:cxn modelId="{28DDC1FA-9C85-47DA-BBE0-14F28D533B43}" type="presParOf" srcId="{338EF9D2-C7BD-46F7-BD7E-607108FF466B}" destId="{CA0F9A20-C90E-4B8F-92F4-5750E691B966}" srcOrd="0" destOrd="0" presId="urn:microsoft.com/office/officeart/2005/8/layout/orgChart1"/>
    <dgm:cxn modelId="{FE169FA7-5254-4DC6-ADDB-45EF71F92C87}" type="presParOf" srcId="{338EF9D2-C7BD-46F7-BD7E-607108FF466B}" destId="{D2BEFCC8-BAAD-456A-9A17-F73102E71487}" srcOrd="1" destOrd="0" presId="urn:microsoft.com/office/officeart/2005/8/layout/orgChart1"/>
    <dgm:cxn modelId="{0C096E33-7DE5-4314-B6F8-0CD4DD8F84A0}" type="presParOf" srcId="{3B77DCA4-6A0B-45BD-B54D-17EDDFAC656F}" destId="{0744E881-DBE4-4521-BD70-26D09C8D7383}" srcOrd="1" destOrd="0" presId="urn:microsoft.com/office/officeart/2005/8/layout/orgChart1"/>
    <dgm:cxn modelId="{54F80F4A-561C-4BD8-B68C-78246D793CB3}" type="presParOf" srcId="{3B77DCA4-6A0B-45BD-B54D-17EDDFAC656F}" destId="{3AA5F16A-3E41-4C3E-A7FF-16B6551DC9DA}" srcOrd="2" destOrd="0" presId="urn:microsoft.com/office/officeart/2005/8/layout/orgChart1"/>
    <dgm:cxn modelId="{1F2A1FD9-E1C7-43C5-9841-F482B53928AC}" type="presParOf" srcId="{22BB0536-34F8-4F3B-B308-E8C12FAE63F1}" destId="{AC8962D0-BB49-4F74-84C3-60EE5D6AD2A1}" srcOrd="2" destOrd="0" presId="urn:microsoft.com/office/officeart/2005/8/layout/orgChart1"/>
    <dgm:cxn modelId="{D67A90CE-AB5E-4D37-B267-D3D7B60CCA02}" type="presParOf" srcId="{6A77499F-70A1-4C76-BC2E-D58C64B96241}" destId="{F4A115FC-52CA-4EA1-95DC-0467044B0E71}" srcOrd="2" destOrd="0" presId="urn:microsoft.com/office/officeart/2005/8/layout/orgChart1"/>
    <dgm:cxn modelId="{8A4BB0D8-F525-4162-9571-30C2870B9C00}" type="presParOf" srcId="{F4A115FC-52CA-4EA1-95DC-0467044B0E71}" destId="{CEA49285-DE86-4C44-847B-737AA7D7219C}" srcOrd="0" destOrd="0" presId="urn:microsoft.com/office/officeart/2005/8/layout/orgChart1"/>
    <dgm:cxn modelId="{3D56FF0E-EDB5-40F7-B8CD-C9BFC9ECA923}" type="presParOf" srcId="{F4A115FC-52CA-4EA1-95DC-0467044B0E71}" destId="{E2ABC72A-A7A1-4BD9-998C-27E2E3156433}" srcOrd="1" destOrd="0" presId="urn:microsoft.com/office/officeart/2005/8/layout/orgChart1"/>
    <dgm:cxn modelId="{E826AC08-3C70-4473-B943-E01B705452A3}" type="presParOf" srcId="{E2ABC72A-A7A1-4BD9-998C-27E2E3156433}" destId="{009A5A8B-5502-4B15-8E41-E3CA9F3985D3}" srcOrd="0" destOrd="0" presId="urn:microsoft.com/office/officeart/2005/8/layout/orgChart1"/>
    <dgm:cxn modelId="{0C315275-C6D4-4232-B051-054E3381E308}" type="presParOf" srcId="{009A5A8B-5502-4B15-8E41-E3CA9F3985D3}" destId="{CEE07C13-AD90-40C6-9C90-4F9CC4DE1B09}" srcOrd="0" destOrd="0" presId="urn:microsoft.com/office/officeart/2005/8/layout/orgChart1"/>
    <dgm:cxn modelId="{B1C23E40-2AB8-416A-97E9-304F20033A96}" type="presParOf" srcId="{009A5A8B-5502-4B15-8E41-E3CA9F3985D3}" destId="{DECB82A0-B48B-4CB1-B018-54706D4EF8D0}" srcOrd="1" destOrd="0" presId="urn:microsoft.com/office/officeart/2005/8/layout/orgChart1"/>
    <dgm:cxn modelId="{9FFEA394-0D82-4775-BAA5-63E374153EE1}" type="presParOf" srcId="{E2ABC72A-A7A1-4BD9-998C-27E2E3156433}" destId="{6826FDDB-089A-425D-94A8-ADBD58E83281}" srcOrd="1" destOrd="0" presId="urn:microsoft.com/office/officeart/2005/8/layout/orgChart1"/>
    <dgm:cxn modelId="{AC67028B-522A-4827-9B1E-5820F2957A59}" type="presParOf" srcId="{E2ABC72A-A7A1-4BD9-998C-27E2E3156433}" destId="{AE337F4C-85AF-4CA1-B952-B806F0F54681}" srcOrd="2" destOrd="0" presId="urn:microsoft.com/office/officeart/2005/8/layout/orgChart1"/>
    <dgm:cxn modelId="{C4B17EF6-68DB-45CE-B248-4168F0F827F0}" type="presParOf" srcId="{F4A115FC-52CA-4EA1-95DC-0467044B0E71}" destId="{BCD993B6-CED8-4E86-B5CA-2C8E8D09F2AC}" srcOrd="2" destOrd="0" presId="urn:microsoft.com/office/officeart/2005/8/layout/orgChart1"/>
    <dgm:cxn modelId="{41713867-959C-41AC-8B4A-3B6C2C2799F9}" type="presParOf" srcId="{F4A115FC-52CA-4EA1-95DC-0467044B0E71}" destId="{B717C2D9-4775-482E-9DD4-CB04ABA64B13}" srcOrd="3" destOrd="0" presId="urn:microsoft.com/office/officeart/2005/8/layout/orgChart1"/>
    <dgm:cxn modelId="{86B809FD-884E-4EA2-B299-DA730158D5BB}" type="presParOf" srcId="{B717C2D9-4775-482E-9DD4-CB04ABA64B13}" destId="{EEA9B9B9-398C-47F5-BF31-444E5B8EF2A4}" srcOrd="0" destOrd="0" presId="urn:microsoft.com/office/officeart/2005/8/layout/orgChart1"/>
    <dgm:cxn modelId="{97C0D060-3267-474A-9C39-740295E501D3}" type="presParOf" srcId="{EEA9B9B9-398C-47F5-BF31-444E5B8EF2A4}" destId="{CA0F82D8-07D9-42B4-A2E6-FD1AB5388753}" srcOrd="0" destOrd="0" presId="urn:microsoft.com/office/officeart/2005/8/layout/orgChart1"/>
    <dgm:cxn modelId="{B234630A-E143-477E-AADB-69AE9378C3F9}" type="presParOf" srcId="{EEA9B9B9-398C-47F5-BF31-444E5B8EF2A4}" destId="{1B3CB94F-BD25-4D30-8006-0950EC71FF4B}" srcOrd="1" destOrd="0" presId="urn:microsoft.com/office/officeart/2005/8/layout/orgChart1"/>
    <dgm:cxn modelId="{197538F7-581C-4E89-93EB-F3579EFC921D}" type="presParOf" srcId="{B717C2D9-4775-482E-9DD4-CB04ABA64B13}" destId="{CB42A779-5DE7-4F14-B06E-3749DE7C4EB2}" srcOrd="1" destOrd="0" presId="urn:microsoft.com/office/officeart/2005/8/layout/orgChart1"/>
    <dgm:cxn modelId="{E689D292-0EE4-40CE-82EB-99D5D466A9FC}" type="presParOf" srcId="{B717C2D9-4775-482E-9DD4-CB04ABA64B13}" destId="{37591AEB-4591-4D07-A6A9-D43095545D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47A35-C094-4C83-8FB8-DFD0B2DC69F9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F83AD465-960D-4DD6-967B-0E187B2E458F}">
      <dgm:prSet custT="1"/>
      <dgm:spPr/>
      <dgm:t>
        <a:bodyPr/>
        <a:lstStyle/>
        <a:p>
          <a:pPr rtl="0"/>
          <a:r>
            <a:rPr lang="th-TH" sz="2600" dirty="0" smtClean="0">
              <a:latin typeface="Cordia New" pitchFamily="34" charset="-34"/>
              <a:cs typeface="Cordia New" pitchFamily="34" charset="-34"/>
            </a:rPr>
            <a:t>กรณีที่พบการกระทำความผิดเกี่ยวกับการจัดทำรายงาน หรือควบคุมการจัดทำรายงาน การจัดให้ลูกค้าแสดงตน หรือการตรวจสอบเพื่อทราบข้อเท็จจริง เกี่ยวกับลูกค้า ซึ่งเป็นการฝ่าฝืนไม่ปฏิบัติตามกฎหมาย</a:t>
          </a:r>
          <a:endParaRPr lang="th-TH" sz="2600" dirty="0">
            <a:latin typeface="Cordia New" pitchFamily="34" charset="-34"/>
            <a:cs typeface="Cordia New" pitchFamily="34" charset="-34"/>
          </a:endParaRPr>
        </a:p>
      </dgm:t>
    </dgm:pt>
    <dgm:pt modelId="{636B10D1-1722-494B-8708-2D964DDDE603}" type="parTrans" cxnId="{EFAD911C-827F-488A-85EA-0202FF175D99}">
      <dgm:prSet/>
      <dgm:spPr/>
      <dgm:t>
        <a:bodyPr/>
        <a:lstStyle/>
        <a:p>
          <a:endParaRPr lang="th-TH" sz="2600"/>
        </a:p>
      </dgm:t>
    </dgm:pt>
    <dgm:pt modelId="{9B02CF2B-65F1-47B5-B419-F2AB3D761A65}" type="sibTrans" cxnId="{EFAD911C-827F-488A-85EA-0202FF175D99}">
      <dgm:prSet/>
      <dgm:spPr/>
      <dgm:t>
        <a:bodyPr/>
        <a:lstStyle/>
        <a:p>
          <a:endParaRPr lang="th-TH" sz="2600"/>
        </a:p>
      </dgm:t>
    </dgm:pt>
    <dgm:pt modelId="{F3AADF09-FBC3-478A-8C06-4253526E1983}">
      <dgm:prSet custT="1"/>
      <dgm:spPr/>
      <dgm:t>
        <a:bodyPr/>
        <a:lstStyle/>
        <a:p>
          <a:pPr rtl="0"/>
          <a:r>
            <a:rPr lang="th-TH" sz="2600" dirty="0" smtClean="0">
              <a:latin typeface="Cordia New" pitchFamily="34" charset="-34"/>
              <a:cs typeface="Cordia New" pitchFamily="34" charset="-34"/>
            </a:rPr>
            <a:t>ให้ผู้มีหน้าที่รายงานที่ถูกลงโทษดังกล่าวจัดให้เจ้าหน้าที่ที่เกี่ยวข้องกับการกระทำความผิดเข้ารับการฝึกอบรมตามระเบียบ </a:t>
          </a:r>
          <a:r>
            <a:rPr lang="th-TH" sz="2600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rPr>
            <a:t>ภายในสองเดือนนับแต่วันที่ผู้มีหน้าที่รายงานนั้นถูกลงโทษ</a:t>
          </a:r>
          <a:endParaRPr lang="th-TH" sz="2600" b="1" dirty="0">
            <a:solidFill>
              <a:srgbClr val="FF0000"/>
            </a:solidFill>
            <a:latin typeface="Cordia New" pitchFamily="34" charset="-34"/>
            <a:cs typeface="Cordia New" pitchFamily="34" charset="-34"/>
          </a:endParaRPr>
        </a:p>
      </dgm:t>
    </dgm:pt>
    <dgm:pt modelId="{83A7CC76-E08C-490B-BBA1-C639218A0C92}" type="parTrans" cxnId="{85B91E99-CB50-4477-AE0A-5CAA061561D2}">
      <dgm:prSet/>
      <dgm:spPr/>
      <dgm:t>
        <a:bodyPr/>
        <a:lstStyle/>
        <a:p>
          <a:endParaRPr lang="th-TH" sz="2600"/>
        </a:p>
      </dgm:t>
    </dgm:pt>
    <dgm:pt modelId="{072FA79E-8D87-4724-BF98-5DC32CD97AB6}" type="sibTrans" cxnId="{85B91E99-CB50-4477-AE0A-5CAA061561D2}">
      <dgm:prSet/>
      <dgm:spPr/>
      <dgm:t>
        <a:bodyPr/>
        <a:lstStyle/>
        <a:p>
          <a:endParaRPr lang="th-TH" sz="2600"/>
        </a:p>
      </dgm:t>
    </dgm:pt>
    <dgm:pt modelId="{137B8539-3800-4862-B3C7-4DF61CD43D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h-TH" sz="26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และเมื่อเจ้าหน้าที่ดังกล่าวผ่านการฝึกอบรมแล้ว ให้รายงานให้   สำนักงาน ปปง. ทราบด้วย</a:t>
          </a:r>
          <a:endParaRPr lang="th-TH" sz="2600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D609C719-A412-4FCE-AA5A-B0AF314E631A}" type="parTrans" cxnId="{4E78CDB0-586F-4468-AB3F-4C60A300C25D}">
      <dgm:prSet/>
      <dgm:spPr/>
      <dgm:t>
        <a:bodyPr/>
        <a:lstStyle/>
        <a:p>
          <a:endParaRPr lang="th-TH" sz="2600"/>
        </a:p>
      </dgm:t>
    </dgm:pt>
    <dgm:pt modelId="{D9928CEB-5F79-45E1-9395-99C1ECEA7C0A}" type="sibTrans" cxnId="{4E78CDB0-586F-4468-AB3F-4C60A300C25D}">
      <dgm:prSet/>
      <dgm:spPr/>
      <dgm:t>
        <a:bodyPr/>
        <a:lstStyle/>
        <a:p>
          <a:endParaRPr lang="th-TH" sz="2600"/>
        </a:p>
      </dgm:t>
    </dgm:pt>
    <dgm:pt modelId="{7CC489CF-833B-4A99-8967-F0FC1ACA4D97}" type="pres">
      <dgm:prSet presAssocID="{B3B47A35-C094-4C83-8FB8-DFD0B2DC6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7FB5690-604D-4807-9223-E63E4A104582}" type="pres">
      <dgm:prSet presAssocID="{137B8539-3800-4862-B3C7-4DF61CD43D65}" presName="boxAndChildren" presStyleCnt="0"/>
      <dgm:spPr/>
    </dgm:pt>
    <dgm:pt modelId="{F6CAB02C-A10E-47DA-82D9-3D7B049044B4}" type="pres">
      <dgm:prSet presAssocID="{137B8539-3800-4862-B3C7-4DF61CD43D65}" presName="parentTextBox" presStyleLbl="node1" presStyleIdx="0" presStyleCnt="3" custLinFactNeighborX="47090" custLinFactNeighborY="529"/>
      <dgm:spPr/>
      <dgm:t>
        <a:bodyPr/>
        <a:lstStyle/>
        <a:p>
          <a:endParaRPr lang="th-TH"/>
        </a:p>
      </dgm:t>
    </dgm:pt>
    <dgm:pt modelId="{4727F869-7340-45A7-B65F-F8BC74D59756}" type="pres">
      <dgm:prSet presAssocID="{072FA79E-8D87-4724-BF98-5DC32CD97AB6}" presName="sp" presStyleCnt="0"/>
      <dgm:spPr/>
    </dgm:pt>
    <dgm:pt modelId="{57B46150-4F25-4D69-8417-9CB317AA3EE4}" type="pres">
      <dgm:prSet presAssocID="{F3AADF09-FBC3-478A-8C06-4253526E1983}" presName="arrowAndChildren" presStyleCnt="0"/>
      <dgm:spPr/>
    </dgm:pt>
    <dgm:pt modelId="{E49BE0DC-7F6C-49AE-A764-581DA80DE4CB}" type="pres">
      <dgm:prSet presAssocID="{F3AADF09-FBC3-478A-8C06-4253526E1983}" presName="parentTextArrow" presStyleLbl="node1" presStyleIdx="1" presStyleCnt="3"/>
      <dgm:spPr/>
      <dgm:t>
        <a:bodyPr/>
        <a:lstStyle/>
        <a:p>
          <a:endParaRPr lang="th-TH"/>
        </a:p>
      </dgm:t>
    </dgm:pt>
    <dgm:pt modelId="{EA708A98-F2F3-4B17-ABC4-D9BC10A9999C}" type="pres">
      <dgm:prSet presAssocID="{9B02CF2B-65F1-47B5-B419-F2AB3D761A65}" presName="sp" presStyleCnt="0"/>
      <dgm:spPr/>
    </dgm:pt>
    <dgm:pt modelId="{4DE1CEA9-A845-4193-B9AC-0A93147BE83F}" type="pres">
      <dgm:prSet presAssocID="{F83AD465-960D-4DD6-967B-0E187B2E458F}" presName="arrowAndChildren" presStyleCnt="0"/>
      <dgm:spPr/>
    </dgm:pt>
    <dgm:pt modelId="{77606030-CB79-478C-A0E6-085F0C51C55B}" type="pres">
      <dgm:prSet presAssocID="{F83AD465-960D-4DD6-967B-0E187B2E458F}" presName="parentTextArrow" presStyleLbl="node1" presStyleIdx="2" presStyleCnt="3"/>
      <dgm:spPr/>
      <dgm:t>
        <a:bodyPr/>
        <a:lstStyle/>
        <a:p>
          <a:endParaRPr lang="th-TH"/>
        </a:p>
      </dgm:t>
    </dgm:pt>
  </dgm:ptLst>
  <dgm:cxnLst>
    <dgm:cxn modelId="{9137D770-B9B3-4AE1-A5EE-CEE52059C1C0}" type="presOf" srcId="{F83AD465-960D-4DD6-967B-0E187B2E458F}" destId="{77606030-CB79-478C-A0E6-085F0C51C55B}" srcOrd="0" destOrd="0" presId="urn:microsoft.com/office/officeart/2005/8/layout/process4"/>
    <dgm:cxn modelId="{349EFB0E-3BF1-4527-B8B9-F6FD78EEFBB7}" type="presOf" srcId="{F3AADF09-FBC3-478A-8C06-4253526E1983}" destId="{E49BE0DC-7F6C-49AE-A764-581DA80DE4CB}" srcOrd="0" destOrd="0" presId="urn:microsoft.com/office/officeart/2005/8/layout/process4"/>
    <dgm:cxn modelId="{85B91E99-CB50-4477-AE0A-5CAA061561D2}" srcId="{B3B47A35-C094-4C83-8FB8-DFD0B2DC69F9}" destId="{F3AADF09-FBC3-478A-8C06-4253526E1983}" srcOrd="1" destOrd="0" parTransId="{83A7CC76-E08C-490B-BBA1-C639218A0C92}" sibTransId="{072FA79E-8D87-4724-BF98-5DC32CD97AB6}"/>
    <dgm:cxn modelId="{476B5AAB-36D9-4DB3-B209-D7E80A04977E}" type="presOf" srcId="{B3B47A35-C094-4C83-8FB8-DFD0B2DC69F9}" destId="{7CC489CF-833B-4A99-8967-F0FC1ACA4D97}" srcOrd="0" destOrd="0" presId="urn:microsoft.com/office/officeart/2005/8/layout/process4"/>
    <dgm:cxn modelId="{F90C0E96-621E-42F8-A6E2-50850B3CC878}" type="presOf" srcId="{137B8539-3800-4862-B3C7-4DF61CD43D65}" destId="{F6CAB02C-A10E-47DA-82D9-3D7B049044B4}" srcOrd="0" destOrd="0" presId="urn:microsoft.com/office/officeart/2005/8/layout/process4"/>
    <dgm:cxn modelId="{EFAD911C-827F-488A-85EA-0202FF175D99}" srcId="{B3B47A35-C094-4C83-8FB8-DFD0B2DC69F9}" destId="{F83AD465-960D-4DD6-967B-0E187B2E458F}" srcOrd="0" destOrd="0" parTransId="{636B10D1-1722-494B-8708-2D964DDDE603}" sibTransId="{9B02CF2B-65F1-47B5-B419-F2AB3D761A65}"/>
    <dgm:cxn modelId="{4E78CDB0-586F-4468-AB3F-4C60A300C25D}" srcId="{B3B47A35-C094-4C83-8FB8-DFD0B2DC69F9}" destId="{137B8539-3800-4862-B3C7-4DF61CD43D65}" srcOrd="2" destOrd="0" parTransId="{D609C719-A412-4FCE-AA5A-B0AF314E631A}" sibTransId="{D9928CEB-5F79-45E1-9395-99C1ECEA7C0A}"/>
    <dgm:cxn modelId="{3F05F267-2FC6-45D7-8921-A6AEE5534BEB}" type="presParOf" srcId="{7CC489CF-833B-4A99-8967-F0FC1ACA4D97}" destId="{17FB5690-604D-4807-9223-E63E4A104582}" srcOrd="0" destOrd="0" presId="urn:microsoft.com/office/officeart/2005/8/layout/process4"/>
    <dgm:cxn modelId="{0A087D0D-E25F-4EEE-9FFD-6E9B73816328}" type="presParOf" srcId="{17FB5690-604D-4807-9223-E63E4A104582}" destId="{F6CAB02C-A10E-47DA-82D9-3D7B049044B4}" srcOrd="0" destOrd="0" presId="urn:microsoft.com/office/officeart/2005/8/layout/process4"/>
    <dgm:cxn modelId="{A2179438-53BA-4597-B152-28CDC0CA9C29}" type="presParOf" srcId="{7CC489CF-833B-4A99-8967-F0FC1ACA4D97}" destId="{4727F869-7340-45A7-B65F-F8BC74D59756}" srcOrd="1" destOrd="0" presId="urn:microsoft.com/office/officeart/2005/8/layout/process4"/>
    <dgm:cxn modelId="{20101838-91C8-4339-AC6D-9585950569C5}" type="presParOf" srcId="{7CC489CF-833B-4A99-8967-F0FC1ACA4D97}" destId="{57B46150-4F25-4D69-8417-9CB317AA3EE4}" srcOrd="2" destOrd="0" presId="urn:microsoft.com/office/officeart/2005/8/layout/process4"/>
    <dgm:cxn modelId="{93412140-D5CF-4D71-A7F8-780C25EC8ECB}" type="presParOf" srcId="{57B46150-4F25-4D69-8417-9CB317AA3EE4}" destId="{E49BE0DC-7F6C-49AE-A764-581DA80DE4CB}" srcOrd="0" destOrd="0" presId="urn:microsoft.com/office/officeart/2005/8/layout/process4"/>
    <dgm:cxn modelId="{0328E4A8-B434-4AEB-ACA2-B584FC2B8A52}" type="presParOf" srcId="{7CC489CF-833B-4A99-8967-F0FC1ACA4D97}" destId="{EA708A98-F2F3-4B17-ABC4-D9BC10A9999C}" srcOrd="3" destOrd="0" presId="urn:microsoft.com/office/officeart/2005/8/layout/process4"/>
    <dgm:cxn modelId="{F25C5DB7-2DC2-42EA-9CD0-76B7185E587F}" type="presParOf" srcId="{7CC489CF-833B-4A99-8967-F0FC1ACA4D97}" destId="{4DE1CEA9-A845-4193-B9AC-0A93147BE83F}" srcOrd="4" destOrd="0" presId="urn:microsoft.com/office/officeart/2005/8/layout/process4"/>
    <dgm:cxn modelId="{BCB107AD-292E-4982-B65D-E87453D1FA4A}" type="presParOf" srcId="{4DE1CEA9-A845-4193-B9AC-0A93147BE83F}" destId="{77606030-CB79-478C-A0E6-085F0C51C5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4696F-AFB8-49BB-9408-3900276B8BF8}" type="doc">
      <dgm:prSet loTypeId="urn:microsoft.com/office/officeart/2005/8/layout/hList3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82B2AF8A-A3B4-444E-901F-15FC16B9C446}">
      <dgm:prSet/>
      <dgm:spPr/>
      <dgm:t>
        <a:bodyPr anchor="t"/>
        <a:lstStyle/>
        <a:p>
          <a:pPr rtl="0"/>
          <a:r>
            <a:rPr lang="th-TH" dirty="0" smtClean="0">
              <a:latin typeface="Angsana New" pitchFamily="18" charset="-34"/>
              <a:cs typeface="Angsana New" pitchFamily="18" charset="-34"/>
            </a:rPr>
            <a:t>การฝึกอบรม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 (Full Course) :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ไม่น้อยกว่า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18 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ชั่วโมง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986B36A3-5E93-415E-8544-A147E5A279FC}" type="parTrans" cxnId="{4A47983F-F332-4B62-A2E9-EAD5FF4CB470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3B476F50-BACC-4A4F-84A2-E82AE10B15C9}" type="sibTrans" cxnId="{4A47983F-F332-4B62-A2E9-EAD5FF4CB470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5DA2898-63B9-430F-A50F-8177AB87C91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th-TH" sz="3500" b="1" dirty="0" smtClean="0">
              <a:latin typeface="Angsana New" pitchFamily="18" charset="-34"/>
              <a:cs typeface="Angsana New" pitchFamily="18" charset="-34"/>
            </a:rPr>
            <a:t>หลักสูตรที่ใช้ในการฝึกอบรมต้องเสนอให้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th-TH" sz="3500" b="1" dirty="0" smtClean="0">
              <a:latin typeface="Angsana New" pitchFamily="18" charset="-34"/>
              <a:cs typeface="Angsana New" pitchFamily="18" charset="-34"/>
            </a:rPr>
            <a:t>สำนักงาน ปปง. เห็นชอบก่อน</a:t>
          </a:r>
          <a:endParaRPr lang="th-TH" sz="3500" b="1" dirty="0">
            <a:latin typeface="Angsana New" pitchFamily="18" charset="-34"/>
            <a:cs typeface="Angsana New" pitchFamily="18" charset="-34"/>
          </a:endParaRPr>
        </a:p>
      </dgm:t>
    </dgm:pt>
    <dgm:pt modelId="{3AFA52C2-961F-43A5-AACB-44C91763F802}" type="parTrans" cxnId="{8696BBC1-69E4-4EEE-8610-9374D0074D1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DE7BD579-C070-4674-A8AB-B8290DB2E977}" type="sibTrans" cxnId="{8696BBC1-69E4-4EEE-8610-9374D0074D1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2182E82-2F83-48D3-B146-9CC50EBBA82D}">
      <dgm:prSet/>
      <dgm:spPr/>
      <dgm:t>
        <a:bodyPr anchor="t"/>
        <a:lstStyle/>
        <a:p>
          <a:pPr rtl="0"/>
          <a:r>
            <a:rPr lang="th-TH" dirty="0" smtClean="0">
              <a:latin typeface="Angsana New" pitchFamily="18" charset="-34"/>
              <a:cs typeface="Angsana New" pitchFamily="18" charset="-34"/>
            </a:rPr>
            <a:t>การอบรมเพื่อทบทวนความรู้ทุก 2 ปี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: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ไม่น้อยกว่า 6 ชั่วโมง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7CCB5F13-B402-499A-A0D9-90D5E4BA4536}" type="parTrans" cxnId="{E6459386-4308-4082-9C9F-A2FF09A3688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44CF1DE7-9B3B-4815-98B3-2A26A5B572E0}" type="sibTrans" cxnId="{E6459386-4308-4082-9C9F-A2FF09A3688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B124A0FD-87F8-4B38-BE9B-187594EF8E10}">
      <dgm:prSet/>
      <dgm:spPr/>
      <dgm:t>
        <a:bodyPr anchor="t"/>
        <a:lstStyle/>
        <a:p>
          <a:pPr rtl="0"/>
          <a:r>
            <a:rPr lang="th-TH" dirty="0" smtClean="0">
              <a:latin typeface="Angsana New" pitchFamily="18" charset="-34"/>
              <a:cs typeface="Angsana New" pitchFamily="18" charset="-34"/>
            </a:rPr>
            <a:t>การฝึกอบรมของเจ้าหน้าที่ที่เกี่ยวข้องกับการกระทำความผิด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:</a:t>
          </a:r>
          <a:r>
            <a:rPr lang="th-TH" spc="-10" baseline="0" dirty="0" smtClean="0">
              <a:latin typeface="Angsana New" pitchFamily="18" charset="-34"/>
              <a:cs typeface="Angsana New" pitchFamily="18" charset="-34"/>
            </a:rPr>
            <a:t>ไม่น้อยกว่า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 18 ชั่วโมง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4E47EF2B-2F57-4B12-A9B2-B64E41C2AE35}" type="parTrans" cxnId="{9E474A39-62E2-41DF-BFDC-FED9791ED4B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C1AEA295-C3BB-4F3E-895E-A8D1F5075C97}" type="sibTrans" cxnId="{9E474A39-62E2-41DF-BFDC-FED9791ED4B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2BB4ADE-DF62-4249-B123-A78D5828D33D}" type="pres">
      <dgm:prSet presAssocID="{39F4696F-AFB8-49BB-9408-3900276B8B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CFEC0CA-4ABB-4531-92C5-4DC399CD3089}" type="pres">
      <dgm:prSet presAssocID="{25DA2898-63B9-430F-A50F-8177AB87C917}" presName="roof" presStyleLbl="dkBgShp" presStyleIdx="0" presStyleCnt="2"/>
      <dgm:spPr/>
      <dgm:t>
        <a:bodyPr/>
        <a:lstStyle/>
        <a:p>
          <a:endParaRPr lang="th-TH"/>
        </a:p>
      </dgm:t>
    </dgm:pt>
    <dgm:pt modelId="{B04AAC76-51A8-4288-9769-C5858C6FF73C}" type="pres">
      <dgm:prSet presAssocID="{25DA2898-63B9-430F-A50F-8177AB87C917}" presName="pillars" presStyleCnt="0"/>
      <dgm:spPr/>
    </dgm:pt>
    <dgm:pt modelId="{DD669845-2CB6-4123-9055-E89403C6F70B}" type="pres">
      <dgm:prSet presAssocID="{25DA2898-63B9-430F-A50F-8177AB87C917}" presName="pillar1" presStyleLbl="node1" presStyleIdx="0" presStyleCnt="3" custScaleX="1002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2C666F-74A4-46A6-8EC8-97BBAE78BEAA}" type="pres">
      <dgm:prSet presAssocID="{E2182E82-2F83-48D3-B146-9CC50EBBA82D}" presName="pillarX" presStyleLbl="node1" presStyleIdx="1" presStyleCnt="3" custScaleX="969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BCE17D-8D9E-41F3-AB90-6F02AC9EA2AB}" type="pres">
      <dgm:prSet presAssocID="{B124A0FD-87F8-4B38-BE9B-187594EF8E10}" presName="pillarX" presStyleLbl="node1" presStyleIdx="2" presStyleCnt="3" custScaleX="1100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31DDEB-2852-4697-839D-58464764D11C}" type="pres">
      <dgm:prSet presAssocID="{25DA2898-63B9-430F-A50F-8177AB87C917}" presName="base" presStyleLbl="dkBgShp" presStyleIdx="1" presStyleCnt="2"/>
      <dgm:spPr/>
    </dgm:pt>
  </dgm:ptLst>
  <dgm:cxnLst>
    <dgm:cxn modelId="{12640BF1-6FC7-4985-9022-9077EFCC8989}" type="presOf" srcId="{B124A0FD-87F8-4B38-BE9B-187594EF8E10}" destId="{17BCE17D-8D9E-41F3-AB90-6F02AC9EA2AB}" srcOrd="0" destOrd="0" presId="urn:microsoft.com/office/officeart/2005/8/layout/hList3"/>
    <dgm:cxn modelId="{8696BBC1-69E4-4EEE-8610-9374D0074D1C}" srcId="{39F4696F-AFB8-49BB-9408-3900276B8BF8}" destId="{25DA2898-63B9-430F-A50F-8177AB87C917}" srcOrd="0" destOrd="0" parTransId="{3AFA52C2-961F-43A5-AACB-44C91763F802}" sibTransId="{DE7BD579-C070-4674-A8AB-B8290DB2E977}"/>
    <dgm:cxn modelId="{4A47983F-F332-4B62-A2E9-EAD5FF4CB470}" srcId="{25DA2898-63B9-430F-A50F-8177AB87C917}" destId="{82B2AF8A-A3B4-444E-901F-15FC16B9C446}" srcOrd="0" destOrd="0" parTransId="{986B36A3-5E93-415E-8544-A147E5A279FC}" sibTransId="{3B476F50-BACC-4A4F-84A2-E82AE10B15C9}"/>
    <dgm:cxn modelId="{98298C26-596B-49D0-872F-1616E31FB710}" type="presOf" srcId="{25DA2898-63B9-430F-A50F-8177AB87C917}" destId="{ACFEC0CA-4ABB-4531-92C5-4DC399CD3089}" srcOrd="0" destOrd="0" presId="urn:microsoft.com/office/officeart/2005/8/layout/hList3"/>
    <dgm:cxn modelId="{9E474A39-62E2-41DF-BFDC-FED9791ED4BB}" srcId="{25DA2898-63B9-430F-A50F-8177AB87C917}" destId="{B124A0FD-87F8-4B38-BE9B-187594EF8E10}" srcOrd="2" destOrd="0" parTransId="{4E47EF2B-2F57-4B12-A9B2-B64E41C2AE35}" sibTransId="{C1AEA295-C3BB-4F3E-895E-A8D1F5075C97}"/>
    <dgm:cxn modelId="{E6459386-4308-4082-9C9F-A2FF09A3688F}" srcId="{25DA2898-63B9-430F-A50F-8177AB87C917}" destId="{E2182E82-2F83-48D3-B146-9CC50EBBA82D}" srcOrd="1" destOrd="0" parTransId="{7CCB5F13-B402-499A-A0D9-90D5E4BA4536}" sibTransId="{44CF1DE7-9B3B-4815-98B3-2A26A5B572E0}"/>
    <dgm:cxn modelId="{E8EF9BCE-2326-4D5A-89A9-06A74EF0626C}" type="presOf" srcId="{E2182E82-2F83-48D3-B146-9CC50EBBA82D}" destId="{AE2C666F-74A4-46A6-8EC8-97BBAE78BEAA}" srcOrd="0" destOrd="0" presId="urn:microsoft.com/office/officeart/2005/8/layout/hList3"/>
    <dgm:cxn modelId="{169A0C3B-383A-4E2C-8144-7226983FCC15}" type="presOf" srcId="{82B2AF8A-A3B4-444E-901F-15FC16B9C446}" destId="{DD669845-2CB6-4123-9055-E89403C6F70B}" srcOrd="0" destOrd="0" presId="urn:microsoft.com/office/officeart/2005/8/layout/hList3"/>
    <dgm:cxn modelId="{6BBD580B-EE38-4D46-B20F-EA89B1503E6E}" type="presOf" srcId="{39F4696F-AFB8-49BB-9408-3900276B8BF8}" destId="{E2BB4ADE-DF62-4249-B123-A78D5828D33D}" srcOrd="0" destOrd="0" presId="urn:microsoft.com/office/officeart/2005/8/layout/hList3"/>
    <dgm:cxn modelId="{45ACFBDA-023C-4ECE-961D-78D2370D1C19}" type="presParOf" srcId="{E2BB4ADE-DF62-4249-B123-A78D5828D33D}" destId="{ACFEC0CA-4ABB-4531-92C5-4DC399CD3089}" srcOrd="0" destOrd="0" presId="urn:microsoft.com/office/officeart/2005/8/layout/hList3"/>
    <dgm:cxn modelId="{784C2E5B-0F0E-41B1-897B-011CDE95631F}" type="presParOf" srcId="{E2BB4ADE-DF62-4249-B123-A78D5828D33D}" destId="{B04AAC76-51A8-4288-9769-C5858C6FF73C}" srcOrd="1" destOrd="0" presId="urn:microsoft.com/office/officeart/2005/8/layout/hList3"/>
    <dgm:cxn modelId="{FC3D5AD0-44FA-452C-BDC4-F0A8B5281980}" type="presParOf" srcId="{B04AAC76-51A8-4288-9769-C5858C6FF73C}" destId="{DD669845-2CB6-4123-9055-E89403C6F70B}" srcOrd="0" destOrd="0" presId="urn:microsoft.com/office/officeart/2005/8/layout/hList3"/>
    <dgm:cxn modelId="{7B968E31-6FC1-4EBA-8509-25775EB2000B}" type="presParOf" srcId="{B04AAC76-51A8-4288-9769-C5858C6FF73C}" destId="{AE2C666F-74A4-46A6-8EC8-97BBAE78BEAA}" srcOrd="1" destOrd="0" presId="urn:microsoft.com/office/officeart/2005/8/layout/hList3"/>
    <dgm:cxn modelId="{C40F2656-AAF6-4B9C-BB2E-B35A8DD9BB78}" type="presParOf" srcId="{B04AAC76-51A8-4288-9769-C5858C6FF73C}" destId="{17BCE17D-8D9E-41F3-AB90-6F02AC9EA2AB}" srcOrd="2" destOrd="0" presId="urn:microsoft.com/office/officeart/2005/8/layout/hList3"/>
    <dgm:cxn modelId="{0CFC0287-B908-4407-9EB5-1B795237D6F6}" type="presParOf" srcId="{E2BB4ADE-DF62-4249-B123-A78D5828D33D}" destId="{E631DDEB-2852-4697-839D-58464764D11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1D22AB-A591-48FA-ADAA-F2F7CF5CDAD0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891F448-E595-4192-87F9-896486DE3F64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ฟอกเงิน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E52320AA-A5F4-40BA-808B-AADA5EE8D653}" type="parTrans" cxnId="{86A8BD6E-26AF-43C4-8263-D59C5C79B696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3B9EC13C-71D8-461E-BAE5-6BB3E8732BAF}" type="sibTrans" cxnId="{86A8BD6E-26AF-43C4-8263-D59C5C79B696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F7A69BCE-843C-49DC-B0FE-A771B5CC0D2F}">
      <dgm:prSet phldrT="[Text]" custT="1"/>
      <dgm:spPr/>
      <dgm:t>
        <a:bodyPr/>
        <a:lstStyle/>
        <a:p>
          <a:r>
            <a:rPr lang="th-TH" sz="2800" dirty="0" smtClean="0">
              <a:latin typeface="Cordia New" pitchFamily="34" charset="-34"/>
              <a:cs typeface="Cordia New" pitchFamily="34" charset="-34"/>
            </a:rPr>
            <a:t>35 ข้อ</a:t>
          </a:r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C14E910C-CACC-43C3-AFD7-D39BE86B9B00}" type="parTrans" cxnId="{32313BFC-9BE3-4DBE-9175-4B79E1033E55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7D64C3EC-2813-429C-86BA-395A2BCE2A39}" type="sibTrans" cxnId="{32313BFC-9BE3-4DBE-9175-4B79E1033E55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C2F5F516-058C-49D0-AB7C-0BE6649328B5}">
      <dgm:prSet phldrT="[Text]" custT="1"/>
      <dgm:spPr/>
      <dgm:t>
        <a:bodyPr/>
        <a:lstStyle/>
        <a:p>
          <a:r>
            <a:rPr lang="th-TH" sz="2800" dirty="0" smtClean="0">
              <a:latin typeface="Cordia New" pitchFamily="34" charset="-34"/>
              <a:cs typeface="Cordia New" pitchFamily="34" charset="-34"/>
            </a:rPr>
            <a:t>เกณฑ์ผ่าน 50</a:t>
          </a:r>
          <a:r>
            <a:rPr lang="en-US" sz="2800" dirty="0" smtClean="0">
              <a:latin typeface="Cordia New" pitchFamily="34" charset="-34"/>
              <a:cs typeface="Cordia New" pitchFamily="34" charset="-34"/>
            </a:rPr>
            <a:t>% = 18 </a:t>
          </a:r>
          <a:r>
            <a:rPr lang="th-TH" sz="2800" dirty="0" smtClean="0">
              <a:latin typeface="Cordia New" pitchFamily="34" charset="-34"/>
              <a:cs typeface="Cordia New" pitchFamily="34" charset="-34"/>
            </a:rPr>
            <a:t>ข้อ</a:t>
          </a:r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3004CD5A-821E-4107-B055-DB375A747301}" type="parTrans" cxnId="{4F9BC998-B448-4318-9EC3-1DD12CF97E98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F7EDBCCD-809D-4690-8D75-E332903A282B}" type="sibTrans" cxnId="{4F9BC998-B448-4318-9EC3-1DD12CF97E98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B20B667C-A294-43CE-8881-30432B4D634F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ก่อการร้าย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E514AF3E-3B14-4CE6-B006-F0C056DCDAE9}" type="parTrans" cxnId="{2ADBD8D5-BE5E-47B1-B3FB-6E4519146EE1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A090BF03-7CB2-4814-BE10-A7D135349FD1}" type="sibTrans" cxnId="{2ADBD8D5-BE5E-47B1-B3FB-6E4519146EE1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3B85B063-2854-4633-A099-F75912A6A693}">
      <dgm:prSet phldrT="[Text]" custT="1"/>
      <dgm:spPr/>
      <dgm:t>
        <a:bodyPr/>
        <a:lstStyle/>
        <a:p>
          <a:r>
            <a:rPr lang="en-US" sz="2800" dirty="0" smtClean="0">
              <a:latin typeface="Cordia New" pitchFamily="34" charset="-34"/>
              <a:cs typeface="Cordia New" pitchFamily="34" charset="-34"/>
            </a:rPr>
            <a:t>10 </a:t>
          </a:r>
          <a:r>
            <a:rPr lang="th-TH" sz="2800" dirty="0" smtClean="0">
              <a:latin typeface="Cordia New" pitchFamily="34" charset="-34"/>
              <a:cs typeface="Cordia New" pitchFamily="34" charset="-34"/>
            </a:rPr>
            <a:t>ข้อ</a:t>
          </a:r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210025CF-1800-4422-B5B2-9EB814F8F5C6}" type="parTrans" cxnId="{987A8604-40FD-4A62-9E64-3BCD5CB1C5DD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59E2B7FA-CC81-4F5E-BDA3-C766FCDDC28F}" type="sibTrans" cxnId="{987A8604-40FD-4A62-9E64-3BCD5CB1C5DD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F501A150-A864-480F-9D44-14291E7052C4}">
      <dgm:prSet phldrT="[Text]" custT="1"/>
      <dgm:spPr/>
      <dgm:t>
        <a:bodyPr/>
        <a:lstStyle/>
        <a:p>
          <a:r>
            <a:rPr lang="th-TH" sz="2800" dirty="0" smtClean="0">
              <a:latin typeface="Cordia New" pitchFamily="34" charset="-34"/>
              <a:cs typeface="Cordia New" pitchFamily="34" charset="-34"/>
            </a:rPr>
            <a:t>เกณฑ์ผ่าน 50</a:t>
          </a:r>
          <a:r>
            <a:rPr lang="en-US" sz="2800" dirty="0" smtClean="0">
              <a:latin typeface="Cordia New" pitchFamily="34" charset="-34"/>
              <a:cs typeface="Cordia New" pitchFamily="34" charset="-34"/>
            </a:rPr>
            <a:t>% = 5 </a:t>
          </a:r>
          <a:r>
            <a:rPr lang="th-TH" sz="2800" dirty="0" smtClean="0">
              <a:latin typeface="Cordia New" pitchFamily="34" charset="-34"/>
              <a:cs typeface="Cordia New" pitchFamily="34" charset="-34"/>
            </a:rPr>
            <a:t>ข้อ</a:t>
          </a:r>
          <a:r>
            <a:rPr lang="en-US" sz="2800" dirty="0" smtClean="0">
              <a:latin typeface="Cordia New" pitchFamily="34" charset="-34"/>
              <a:cs typeface="Cordia New" pitchFamily="34" charset="-34"/>
            </a:rPr>
            <a:t> </a:t>
          </a:r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5AF4FB8E-96A4-466D-87A0-9963AE6AA561}" type="parTrans" cxnId="{A8766DE6-5093-4757-914F-1F95360C2BFD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BB7C7FDC-D8FA-4F1D-A98E-A6676FCC3DB2}" type="sibTrans" cxnId="{A8766DE6-5093-4757-914F-1F95360C2BFD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858370EB-54A0-499F-BCFC-D3664B1D8FB5}">
      <dgm:prSet phldrT="[Text]" custT="1"/>
      <dgm:spPr/>
      <dgm:t>
        <a:bodyPr/>
        <a:lstStyle/>
        <a:p>
          <a:r>
            <a:rPr lang="th-TH" sz="2800" b="1" dirty="0" smtClean="0">
              <a:latin typeface="Cordia New" pitchFamily="34" charset="-34"/>
              <a:cs typeface="Cordia New" pitchFamily="34" charset="-34"/>
            </a:rPr>
            <a:t>มาตรฐานสากล</a:t>
          </a:r>
          <a:endParaRPr lang="th-TH" sz="2800" b="1" dirty="0">
            <a:latin typeface="Cordia New" pitchFamily="34" charset="-34"/>
            <a:cs typeface="Cordia New" pitchFamily="34" charset="-34"/>
          </a:endParaRPr>
        </a:p>
      </dgm:t>
    </dgm:pt>
    <dgm:pt modelId="{75C6AA9B-68C4-48DA-97DC-21E7B0FD61E5}" type="parTrans" cxnId="{E7E8727D-33F5-4A93-A168-87B0C68A935A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F8246ECF-7165-4A91-9151-3EFF266E5859}" type="sibTrans" cxnId="{E7E8727D-33F5-4A93-A168-87B0C68A935A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5C4B09BD-9D88-486A-95BA-756D20559843}">
      <dgm:prSet phldrT="[Text]" custT="1"/>
      <dgm:spPr/>
      <dgm:t>
        <a:bodyPr/>
        <a:lstStyle/>
        <a:p>
          <a:r>
            <a:rPr lang="th-TH" sz="2800" dirty="0" smtClean="0">
              <a:latin typeface="Cordia New" pitchFamily="34" charset="-34"/>
              <a:cs typeface="Cordia New" pitchFamily="34" charset="-34"/>
            </a:rPr>
            <a:t>5 ข้อ</a:t>
          </a:r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383FA78C-1B2C-4B6B-B1BC-FA67F230E5BB}" type="parTrans" cxnId="{DFA30A6F-CD1A-47B0-A291-FCF0E7C292DD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3C66B0BC-491A-468D-984C-548D5C7295D0}" type="sibTrans" cxnId="{DFA30A6F-CD1A-47B0-A291-FCF0E7C292DD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6511FBB4-A0BB-40CD-8FE8-DA10C9979D32}">
      <dgm:prSet phldrT="[Text]" custT="1"/>
      <dgm:spPr/>
      <dgm:t>
        <a:bodyPr/>
        <a:lstStyle/>
        <a:p>
          <a:r>
            <a:rPr lang="th-TH" sz="2800" dirty="0" smtClean="0">
              <a:latin typeface="Cordia New" pitchFamily="34" charset="-34"/>
              <a:cs typeface="Cordia New" pitchFamily="34" charset="-34"/>
            </a:rPr>
            <a:t>เกณฑ์ผ่าน 50</a:t>
          </a:r>
          <a:r>
            <a:rPr lang="en-US" sz="2800" dirty="0" smtClean="0">
              <a:latin typeface="Cordia New" pitchFamily="34" charset="-34"/>
              <a:cs typeface="Cordia New" pitchFamily="34" charset="-34"/>
            </a:rPr>
            <a:t>% = 3 </a:t>
          </a:r>
          <a:r>
            <a:rPr lang="th-TH" sz="2800" dirty="0" smtClean="0">
              <a:latin typeface="Cordia New" pitchFamily="34" charset="-34"/>
              <a:cs typeface="Cordia New" pitchFamily="34" charset="-34"/>
            </a:rPr>
            <a:t>ข้อ</a:t>
          </a:r>
          <a:r>
            <a:rPr lang="en-US" sz="2800" dirty="0" smtClean="0">
              <a:latin typeface="Cordia New" pitchFamily="34" charset="-34"/>
              <a:cs typeface="Cordia New" pitchFamily="34" charset="-34"/>
            </a:rPr>
            <a:t> </a:t>
          </a:r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1011A66C-7150-41AE-BEAE-0E0C5E0E0578}" type="parTrans" cxnId="{1DE751CE-F6A2-4710-AB4B-8271C691E159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A2778043-CF81-47F9-9E14-59CD9E1E03A2}" type="sibTrans" cxnId="{1DE751CE-F6A2-4710-AB4B-8271C691E159}">
      <dgm:prSet/>
      <dgm:spPr/>
      <dgm:t>
        <a:bodyPr/>
        <a:lstStyle/>
        <a:p>
          <a:endParaRPr lang="th-TH" sz="2800">
            <a:latin typeface="Cordia New" pitchFamily="34" charset="-34"/>
            <a:cs typeface="Cordia New" pitchFamily="34" charset="-34"/>
          </a:endParaRPr>
        </a:p>
      </dgm:t>
    </dgm:pt>
    <dgm:pt modelId="{5E9033F1-8221-4BAB-BE42-A90252897355}">
      <dgm:prSet phldrT="[Text]" custT="1"/>
      <dgm:spPr/>
      <dgm:t>
        <a:bodyPr/>
        <a:lstStyle/>
        <a:p>
          <a:endParaRPr lang="th-TH" sz="2800" dirty="0">
            <a:latin typeface="Cordia New" pitchFamily="34" charset="-34"/>
            <a:cs typeface="Cordia New" pitchFamily="34" charset="-34"/>
          </a:endParaRPr>
        </a:p>
      </dgm:t>
    </dgm:pt>
    <dgm:pt modelId="{01A5A882-0623-44EF-8DE4-0E6AB3A05CC8}" type="parTrans" cxnId="{FDD9927B-8B06-42A3-BA87-DF99E94AD4B5}">
      <dgm:prSet/>
      <dgm:spPr/>
      <dgm:t>
        <a:bodyPr/>
        <a:lstStyle/>
        <a:p>
          <a:endParaRPr lang="th-TH"/>
        </a:p>
      </dgm:t>
    </dgm:pt>
    <dgm:pt modelId="{13AEF1FE-E7B3-4814-846D-89CC2EDBCB74}" type="sibTrans" cxnId="{FDD9927B-8B06-42A3-BA87-DF99E94AD4B5}">
      <dgm:prSet/>
      <dgm:spPr/>
      <dgm:t>
        <a:bodyPr/>
        <a:lstStyle/>
        <a:p>
          <a:endParaRPr lang="th-TH"/>
        </a:p>
      </dgm:t>
    </dgm:pt>
    <dgm:pt modelId="{F5A2C232-2203-4B0A-8D16-67608A24C8F7}" type="pres">
      <dgm:prSet presAssocID="{751D22AB-A591-48FA-ADAA-F2F7CF5CDA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34744C3-1A61-4230-80B1-96548911DEF7}" type="pres">
      <dgm:prSet presAssocID="{0891F448-E595-4192-87F9-896486DE3F64}" presName="composite" presStyleCnt="0"/>
      <dgm:spPr/>
    </dgm:pt>
    <dgm:pt modelId="{AAA17A46-F68A-4DCD-9B59-1A0E15FB208B}" type="pres">
      <dgm:prSet presAssocID="{0891F448-E595-4192-87F9-896486DE3F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352B89-575D-4395-B4DA-12DE043703BA}" type="pres">
      <dgm:prSet presAssocID="{0891F448-E595-4192-87F9-896486DE3F6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91524F-666E-44BD-BE3C-C014448EB5B1}" type="pres">
      <dgm:prSet presAssocID="{3B9EC13C-71D8-461E-BAE5-6BB3E8732BAF}" presName="space" presStyleCnt="0"/>
      <dgm:spPr/>
    </dgm:pt>
    <dgm:pt modelId="{7C0C9F0D-6056-4ECD-85EE-0ADBC1CB26CA}" type="pres">
      <dgm:prSet presAssocID="{B20B667C-A294-43CE-8881-30432B4D634F}" presName="composite" presStyleCnt="0"/>
      <dgm:spPr/>
    </dgm:pt>
    <dgm:pt modelId="{E604ECC7-F6D0-470E-BC94-9F8599324FBC}" type="pres">
      <dgm:prSet presAssocID="{B20B667C-A294-43CE-8881-30432B4D63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6D94DE-0536-4687-8813-9E2B9B2BB93A}" type="pres">
      <dgm:prSet presAssocID="{B20B667C-A294-43CE-8881-30432B4D63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4E2954-871C-4E19-BA01-33C38EBB3AEF}" type="pres">
      <dgm:prSet presAssocID="{A090BF03-7CB2-4814-BE10-A7D135349FD1}" presName="space" presStyleCnt="0"/>
      <dgm:spPr/>
    </dgm:pt>
    <dgm:pt modelId="{9F14F76E-3CAC-442E-AD14-3AE67463B24A}" type="pres">
      <dgm:prSet presAssocID="{858370EB-54A0-499F-BCFC-D3664B1D8FB5}" presName="composite" presStyleCnt="0"/>
      <dgm:spPr/>
    </dgm:pt>
    <dgm:pt modelId="{F33F4089-7C81-4860-B34B-0CF0496A68C4}" type="pres">
      <dgm:prSet presAssocID="{858370EB-54A0-499F-BCFC-D3664B1D8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18E2FE-0FDB-4CDC-8637-77849B764BDC}" type="pres">
      <dgm:prSet presAssocID="{858370EB-54A0-499F-BCFC-D3664B1D8FB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8766DE6-5093-4757-914F-1F95360C2BFD}" srcId="{B20B667C-A294-43CE-8881-30432B4D634F}" destId="{F501A150-A864-480F-9D44-14291E7052C4}" srcOrd="1" destOrd="0" parTransId="{5AF4FB8E-96A4-466D-87A0-9963AE6AA561}" sibTransId="{BB7C7FDC-D8FA-4F1D-A98E-A6676FCC3DB2}"/>
    <dgm:cxn modelId="{EF9FAB1F-1EC1-4880-8432-B6A204C868FD}" type="presOf" srcId="{5C4B09BD-9D88-486A-95BA-756D20559843}" destId="{3C18E2FE-0FDB-4CDC-8637-77849B764BDC}" srcOrd="0" destOrd="0" presId="urn:microsoft.com/office/officeart/2005/8/layout/hList1"/>
    <dgm:cxn modelId="{1DE751CE-F6A2-4710-AB4B-8271C691E159}" srcId="{858370EB-54A0-499F-BCFC-D3664B1D8FB5}" destId="{6511FBB4-A0BB-40CD-8FE8-DA10C9979D32}" srcOrd="1" destOrd="0" parTransId="{1011A66C-7150-41AE-BEAE-0E0C5E0E0578}" sibTransId="{A2778043-CF81-47F9-9E14-59CD9E1E03A2}"/>
    <dgm:cxn modelId="{78D1F1E1-B2AA-4CC5-B8BB-3C5FEA9C6EEC}" type="presOf" srcId="{3B85B063-2854-4633-A099-F75912A6A693}" destId="{156D94DE-0536-4687-8813-9E2B9B2BB93A}" srcOrd="0" destOrd="0" presId="urn:microsoft.com/office/officeart/2005/8/layout/hList1"/>
    <dgm:cxn modelId="{FDD9927B-8B06-42A3-BA87-DF99E94AD4B5}" srcId="{0891F448-E595-4192-87F9-896486DE3F64}" destId="{5E9033F1-8221-4BAB-BE42-A90252897355}" srcOrd="2" destOrd="0" parTransId="{01A5A882-0623-44EF-8DE4-0E6AB3A05CC8}" sibTransId="{13AEF1FE-E7B3-4814-846D-89CC2EDBCB74}"/>
    <dgm:cxn modelId="{E7E8727D-33F5-4A93-A168-87B0C68A935A}" srcId="{751D22AB-A591-48FA-ADAA-F2F7CF5CDAD0}" destId="{858370EB-54A0-499F-BCFC-D3664B1D8FB5}" srcOrd="2" destOrd="0" parTransId="{75C6AA9B-68C4-48DA-97DC-21E7B0FD61E5}" sibTransId="{F8246ECF-7165-4A91-9151-3EFF266E5859}"/>
    <dgm:cxn modelId="{A5F3CC27-AA45-4411-BCBF-34E981B7F99B}" type="presOf" srcId="{C2F5F516-058C-49D0-AB7C-0BE6649328B5}" destId="{61352B89-575D-4395-B4DA-12DE043703BA}" srcOrd="0" destOrd="1" presId="urn:microsoft.com/office/officeart/2005/8/layout/hList1"/>
    <dgm:cxn modelId="{32313BFC-9BE3-4DBE-9175-4B79E1033E55}" srcId="{0891F448-E595-4192-87F9-896486DE3F64}" destId="{F7A69BCE-843C-49DC-B0FE-A771B5CC0D2F}" srcOrd="0" destOrd="0" parTransId="{C14E910C-CACC-43C3-AFD7-D39BE86B9B00}" sibTransId="{7D64C3EC-2813-429C-86BA-395A2BCE2A39}"/>
    <dgm:cxn modelId="{7EC33B94-0FC4-4C03-A687-4112A52F7579}" type="presOf" srcId="{0891F448-E595-4192-87F9-896486DE3F64}" destId="{AAA17A46-F68A-4DCD-9B59-1A0E15FB208B}" srcOrd="0" destOrd="0" presId="urn:microsoft.com/office/officeart/2005/8/layout/hList1"/>
    <dgm:cxn modelId="{2A6D7E00-8846-4F0D-AE63-6EB5613E2448}" type="presOf" srcId="{6511FBB4-A0BB-40CD-8FE8-DA10C9979D32}" destId="{3C18E2FE-0FDB-4CDC-8637-77849B764BDC}" srcOrd="0" destOrd="1" presId="urn:microsoft.com/office/officeart/2005/8/layout/hList1"/>
    <dgm:cxn modelId="{2ADBD8D5-BE5E-47B1-B3FB-6E4519146EE1}" srcId="{751D22AB-A591-48FA-ADAA-F2F7CF5CDAD0}" destId="{B20B667C-A294-43CE-8881-30432B4D634F}" srcOrd="1" destOrd="0" parTransId="{E514AF3E-3B14-4CE6-B006-F0C056DCDAE9}" sibTransId="{A090BF03-7CB2-4814-BE10-A7D135349FD1}"/>
    <dgm:cxn modelId="{86A8BD6E-26AF-43C4-8263-D59C5C79B696}" srcId="{751D22AB-A591-48FA-ADAA-F2F7CF5CDAD0}" destId="{0891F448-E595-4192-87F9-896486DE3F64}" srcOrd="0" destOrd="0" parTransId="{E52320AA-A5F4-40BA-808B-AADA5EE8D653}" sibTransId="{3B9EC13C-71D8-461E-BAE5-6BB3E8732BAF}"/>
    <dgm:cxn modelId="{4938B96C-4F3F-4DA1-AFCE-88C40BC752D2}" type="presOf" srcId="{F7A69BCE-843C-49DC-B0FE-A771B5CC0D2F}" destId="{61352B89-575D-4395-B4DA-12DE043703BA}" srcOrd="0" destOrd="0" presId="urn:microsoft.com/office/officeart/2005/8/layout/hList1"/>
    <dgm:cxn modelId="{3F411FA2-A859-4F2F-9987-86EB2928476A}" type="presOf" srcId="{858370EB-54A0-499F-BCFC-D3664B1D8FB5}" destId="{F33F4089-7C81-4860-B34B-0CF0496A68C4}" srcOrd="0" destOrd="0" presId="urn:microsoft.com/office/officeart/2005/8/layout/hList1"/>
    <dgm:cxn modelId="{B303BDED-819B-4C64-8E83-700E31826C05}" type="presOf" srcId="{5E9033F1-8221-4BAB-BE42-A90252897355}" destId="{61352B89-575D-4395-B4DA-12DE043703BA}" srcOrd="0" destOrd="2" presId="urn:microsoft.com/office/officeart/2005/8/layout/hList1"/>
    <dgm:cxn modelId="{D16656B1-180C-48A8-92EF-54438E3CBC69}" type="presOf" srcId="{751D22AB-A591-48FA-ADAA-F2F7CF5CDAD0}" destId="{F5A2C232-2203-4B0A-8D16-67608A24C8F7}" srcOrd="0" destOrd="0" presId="urn:microsoft.com/office/officeart/2005/8/layout/hList1"/>
    <dgm:cxn modelId="{DFA30A6F-CD1A-47B0-A291-FCF0E7C292DD}" srcId="{858370EB-54A0-499F-BCFC-D3664B1D8FB5}" destId="{5C4B09BD-9D88-486A-95BA-756D20559843}" srcOrd="0" destOrd="0" parTransId="{383FA78C-1B2C-4B6B-B1BC-FA67F230E5BB}" sibTransId="{3C66B0BC-491A-468D-984C-548D5C7295D0}"/>
    <dgm:cxn modelId="{7D06859F-F197-42ED-9AA7-FEC17B6B12DD}" type="presOf" srcId="{B20B667C-A294-43CE-8881-30432B4D634F}" destId="{E604ECC7-F6D0-470E-BC94-9F8599324FBC}" srcOrd="0" destOrd="0" presId="urn:microsoft.com/office/officeart/2005/8/layout/hList1"/>
    <dgm:cxn modelId="{1C1988D8-4FC0-4183-B00B-991843F66E55}" type="presOf" srcId="{F501A150-A864-480F-9D44-14291E7052C4}" destId="{156D94DE-0536-4687-8813-9E2B9B2BB93A}" srcOrd="0" destOrd="1" presId="urn:microsoft.com/office/officeart/2005/8/layout/hList1"/>
    <dgm:cxn modelId="{4F9BC998-B448-4318-9EC3-1DD12CF97E98}" srcId="{0891F448-E595-4192-87F9-896486DE3F64}" destId="{C2F5F516-058C-49D0-AB7C-0BE6649328B5}" srcOrd="1" destOrd="0" parTransId="{3004CD5A-821E-4107-B055-DB375A747301}" sibTransId="{F7EDBCCD-809D-4690-8D75-E332903A282B}"/>
    <dgm:cxn modelId="{987A8604-40FD-4A62-9E64-3BCD5CB1C5DD}" srcId="{B20B667C-A294-43CE-8881-30432B4D634F}" destId="{3B85B063-2854-4633-A099-F75912A6A693}" srcOrd="0" destOrd="0" parTransId="{210025CF-1800-4422-B5B2-9EB814F8F5C6}" sibTransId="{59E2B7FA-CC81-4F5E-BDA3-C766FCDDC28F}"/>
    <dgm:cxn modelId="{BFC00515-9C20-479F-B3FE-F930E425FA9E}" type="presParOf" srcId="{F5A2C232-2203-4B0A-8D16-67608A24C8F7}" destId="{E34744C3-1A61-4230-80B1-96548911DEF7}" srcOrd="0" destOrd="0" presId="urn:microsoft.com/office/officeart/2005/8/layout/hList1"/>
    <dgm:cxn modelId="{400E9D28-ED6A-4567-86D8-D9038CD034E1}" type="presParOf" srcId="{E34744C3-1A61-4230-80B1-96548911DEF7}" destId="{AAA17A46-F68A-4DCD-9B59-1A0E15FB208B}" srcOrd="0" destOrd="0" presId="urn:microsoft.com/office/officeart/2005/8/layout/hList1"/>
    <dgm:cxn modelId="{ED5EC848-900B-4BFC-A507-C7EEC9A818E6}" type="presParOf" srcId="{E34744C3-1A61-4230-80B1-96548911DEF7}" destId="{61352B89-575D-4395-B4DA-12DE043703BA}" srcOrd="1" destOrd="0" presId="urn:microsoft.com/office/officeart/2005/8/layout/hList1"/>
    <dgm:cxn modelId="{665C033E-A71B-4453-84A1-72D647476B74}" type="presParOf" srcId="{F5A2C232-2203-4B0A-8D16-67608A24C8F7}" destId="{E091524F-666E-44BD-BE3C-C014448EB5B1}" srcOrd="1" destOrd="0" presId="urn:microsoft.com/office/officeart/2005/8/layout/hList1"/>
    <dgm:cxn modelId="{A980E410-A5E9-4AB8-A50B-0C02D363153F}" type="presParOf" srcId="{F5A2C232-2203-4B0A-8D16-67608A24C8F7}" destId="{7C0C9F0D-6056-4ECD-85EE-0ADBC1CB26CA}" srcOrd="2" destOrd="0" presId="urn:microsoft.com/office/officeart/2005/8/layout/hList1"/>
    <dgm:cxn modelId="{AD39EC87-8D8A-48F4-ABD2-17C5F088FE12}" type="presParOf" srcId="{7C0C9F0D-6056-4ECD-85EE-0ADBC1CB26CA}" destId="{E604ECC7-F6D0-470E-BC94-9F8599324FBC}" srcOrd="0" destOrd="0" presId="urn:microsoft.com/office/officeart/2005/8/layout/hList1"/>
    <dgm:cxn modelId="{0DDC429A-F763-4684-957C-963665CAEBFB}" type="presParOf" srcId="{7C0C9F0D-6056-4ECD-85EE-0ADBC1CB26CA}" destId="{156D94DE-0536-4687-8813-9E2B9B2BB93A}" srcOrd="1" destOrd="0" presId="urn:microsoft.com/office/officeart/2005/8/layout/hList1"/>
    <dgm:cxn modelId="{74D0185A-D3B8-4942-85CF-BE0C05CC50C5}" type="presParOf" srcId="{F5A2C232-2203-4B0A-8D16-67608A24C8F7}" destId="{314E2954-871C-4E19-BA01-33C38EBB3AEF}" srcOrd="3" destOrd="0" presId="urn:microsoft.com/office/officeart/2005/8/layout/hList1"/>
    <dgm:cxn modelId="{2379B448-AE5E-4FFB-8640-29EEC34D8EF4}" type="presParOf" srcId="{F5A2C232-2203-4B0A-8D16-67608A24C8F7}" destId="{9F14F76E-3CAC-442E-AD14-3AE67463B24A}" srcOrd="4" destOrd="0" presId="urn:microsoft.com/office/officeart/2005/8/layout/hList1"/>
    <dgm:cxn modelId="{9711BC45-D35F-4E4A-BFC8-67E40A78E4BC}" type="presParOf" srcId="{9F14F76E-3CAC-442E-AD14-3AE67463B24A}" destId="{F33F4089-7C81-4860-B34B-0CF0496A68C4}" srcOrd="0" destOrd="0" presId="urn:microsoft.com/office/officeart/2005/8/layout/hList1"/>
    <dgm:cxn modelId="{17A90B5A-E7A9-40D3-AAE4-C3677739F5D9}" type="presParOf" srcId="{9F14F76E-3CAC-442E-AD14-3AE67463B24A}" destId="{3C18E2FE-0FDB-4CDC-8637-77849B764B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7560F-537C-4E99-8D9A-2B7889EB2B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2EB5B33F-34BA-4228-B021-6D8761EF2FE7}">
      <dgm:prSet custT="1"/>
      <dgm:spPr/>
      <dgm:t>
        <a:bodyPr/>
        <a:lstStyle/>
        <a:p>
          <a:pPr algn="l"/>
          <a:r>
            <a:rPr lang="th-TH" sz="2600" b="0" dirty="0" smtClean="0">
              <a:latin typeface="Cordia New" pitchFamily="34" charset="-34"/>
              <a:cs typeface="Cordia New" pitchFamily="34" charset="-34"/>
            </a:rPr>
            <a:t>ทะเบียนรายชื่อเจ้าหน้าที่ที่ได้รับการฝึกอบรม</a:t>
          </a:r>
        </a:p>
      </dgm:t>
    </dgm:pt>
    <dgm:pt modelId="{1932BE66-CA27-4597-B104-19A311B886C9}" type="parTrans" cxnId="{A8F9ECA3-8015-4CB7-A2F6-1EF3A7558CF3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0169A568-B79D-49CA-9775-5FD16F4B5BBD}" type="sibTrans" cxnId="{A8F9ECA3-8015-4CB7-A2F6-1EF3A7558CF3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80C6C32C-DB17-4027-B2AC-B85ACC753354}">
      <dgm:prSet custT="1"/>
      <dgm:spPr/>
      <dgm:t>
        <a:bodyPr/>
        <a:lstStyle/>
        <a:p>
          <a:pPr algn="l"/>
          <a:r>
            <a:rPr lang="th-TH" sz="2600" b="0" dirty="0" smtClean="0">
              <a:latin typeface="Cordia New" pitchFamily="34" charset="-34"/>
              <a:cs typeface="Cordia New" pitchFamily="34" charset="-34"/>
            </a:rPr>
            <a:t>วัน เวลา และสถานที่อบรม</a:t>
          </a:r>
        </a:p>
      </dgm:t>
    </dgm:pt>
    <dgm:pt modelId="{E392CD8D-3A68-45A3-97F1-DD13C04454B3}" type="parTrans" cxnId="{38067D09-7ACD-40B4-8D56-C35AB10B2F59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2837F866-7FCE-4DC4-A331-37EF297E63FF}" type="sibTrans" cxnId="{38067D09-7ACD-40B4-8D56-C35AB10B2F59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1FEC4D0E-69E1-4590-A360-6D96F7997464}">
      <dgm:prSet custT="1"/>
      <dgm:spPr/>
      <dgm:t>
        <a:bodyPr/>
        <a:lstStyle/>
        <a:p>
          <a:pPr algn="l"/>
          <a:r>
            <a:rPr lang="th-TH" sz="2600" b="0" dirty="0" smtClean="0">
              <a:latin typeface="Cordia New" pitchFamily="34" charset="-34"/>
              <a:cs typeface="Cordia New" pitchFamily="34" charset="-34"/>
            </a:rPr>
            <a:t>ลายมือชื่อรับรองของวิทยากรหรือเจ้าของหลักสูตรอบรม</a:t>
          </a:r>
          <a:endParaRPr lang="th-TH" sz="2600" b="0" dirty="0">
            <a:latin typeface="Cordia New" pitchFamily="34" charset="-34"/>
            <a:cs typeface="Cordia New" pitchFamily="34" charset="-34"/>
          </a:endParaRPr>
        </a:p>
      </dgm:t>
    </dgm:pt>
    <dgm:pt modelId="{04A8F2BA-2148-4A7E-8198-2FCBB7D28A4B}" type="parTrans" cxnId="{926515F8-D1EE-474F-BFC9-814C4FB91726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D2C87B82-3FC4-403A-903E-82F9560D7905}" type="sibTrans" cxnId="{926515F8-D1EE-474F-BFC9-814C4FB91726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37D0AE72-2935-4961-944D-8347204F6033}">
      <dgm:prSet custT="1"/>
      <dgm:spPr/>
      <dgm:t>
        <a:bodyPr/>
        <a:lstStyle/>
        <a:p>
          <a:pPr algn="l"/>
          <a:r>
            <a:rPr lang="th-TH" sz="2600" b="0" dirty="0" smtClean="0">
              <a:latin typeface="Cordia New" pitchFamily="34" charset="-34"/>
              <a:cs typeface="Cordia New" pitchFamily="34" charset="-34"/>
            </a:rPr>
            <a:t>หลักฐานที่แสดงว่าเจ้าหน้าที่ดังกล่าวได้เข้ารับการฝึกอบรมทบทวนความรู้</a:t>
          </a:r>
          <a:endParaRPr lang="th-TH" sz="2600" b="0" dirty="0">
            <a:latin typeface="Cordia New" pitchFamily="34" charset="-34"/>
            <a:cs typeface="Cordia New" pitchFamily="34" charset="-34"/>
          </a:endParaRPr>
        </a:p>
      </dgm:t>
    </dgm:pt>
    <dgm:pt modelId="{B23C5FDA-99CD-4F00-8C87-87405AB4093D}" type="parTrans" cxnId="{19512A14-CAD2-4C47-B68A-BB2986E1E11C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4132C4E5-CC58-47F2-8761-838116A922F0}" type="sibTrans" cxnId="{19512A14-CAD2-4C47-B68A-BB2986E1E11C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FDC7A94C-0633-4192-A789-44DCC362E95F}">
      <dgm:prSet custT="1"/>
      <dgm:spPr/>
      <dgm:t>
        <a:bodyPr/>
        <a:lstStyle/>
        <a:p>
          <a:pPr algn="l"/>
          <a:r>
            <a:rPr lang="th-TH" sz="2600" b="0" dirty="0" smtClean="0">
              <a:latin typeface="Cordia New" pitchFamily="34" charset="-34"/>
              <a:cs typeface="Cordia New" pitchFamily="34" charset="-34"/>
            </a:rPr>
            <a:t>ต้องจัดเก็บหลักฐานไว้ในสถานที่ประกอบกิจการ</a:t>
          </a:r>
          <a:endParaRPr lang="th-TH" sz="2600" b="0" dirty="0">
            <a:latin typeface="Cordia New" pitchFamily="34" charset="-34"/>
            <a:cs typeface="Cordia New" pitchFamily="34" charset="-34"/>
          </a:endParaRPr>
        </a:p>
      </dgm:t>
    </dgm:pt>
    <dgm:pt modelId="{5244608E-C9A0-44B3-BF67-1DA983264A4B}" type="parTrans" cxnId="{3B0A3C28-3218-4655-9FC3-F9C0069EEE1B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5AD6BACC-E6E3-4782-9A66-1F5991663CE3}" type="sibTrans" cxnId="{3B0A3C28-3218-4655-9FC3-F9C0069EEE1B}">
      <dgm:prSet/>
      <dgm:spPr/>
      <dgm:t>
        <a:bodyPr/>
        <a:lstStyle/>
        <a:p>
          <a:endParaRPr lang="th-TH" sz="2600">
            <a:latin typeface="Cordia New" pitchFamily="34" charset="-34"/>
            <a:cs typeface="Cordia New" pitchFamily="34" charset="-34"/>
          </a:endParaRPr>
        </a:p>
      </dgm:t>
    </dgm:pt>
    <dgm:pt modelId="{8164DA10-E3BB-473D-A8CF-E66355C423F4}" type="pres">
      <dgm:prSet presAssocID="{E577560F-537C-4E99-8D9A-2B7889EB2B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42757279-BD99-47A6-A8B3-6B2E0ACFED8B}" type="pres">
      <dgm:prSet presAssocID="{E577560F-537C-4E99-8D9A-2B7889EB2B43}" presName="Name1" presStyleCnt="0"/>
      <dgm:spPr/>
      <dgm:t>
        <a:bodyPr/>
        <a:lstStyle/>
        <a:p>
          <a:endParaRPr lang="th-TH"/>
        </a:p>
      </dgm:t>
    </dgm:pt>
    <dgm:pt modelId="{8F336998-CE2B-4084-BFFE-EBD30F2D15DF}" type="pres">
      <dgm:prSet presAssocID="{E577560F-537C-4E99-8D9A-2B7889EB2B43}" presName="cycle" presStyleCnt="0"/>
      <dgm:spPr/>
      <dgm:t>
        <a:bodyPr/>
        <a:lstStyle/>
        <a:p>
          <a:endParaRPr lang="th-TH"/>
        </a:p>
      </dgm:t>
    </dgm:pt>
    <dgm:pt modelId="{852F5331-1324-4018-948D-9A1A8CAFF6DF}" type="pres">
      <dgm:prSet presAssocID="{E577560F-537C-4E99-8D9A-2B7889EB2B43}" presName="srcNode" presStyleLbl="node1" presStyleIdx="0" presStyleCnt="5"/>
      <dgm:spPr/>
      <dgm:t>
        <a:bodyPr/>
        <a:lstStyle/>
        <a:p>
          <a:endParaRPr lang="th-TH"/>
        </a:p>
      </dgm:t>
    </dgm:pt>
    <dgm:pt modelId="{33BD72EB-2BA9-4FE7-9808-17CB43897879}" type="pres">
      <dgm:prSet presAssocID="{E577560F-537C-4E99-8D9A-2B7889EB2B43}" presName="conn" presStyleLbl="parChTrans1D2" presStyleIdx="0" presStyleCnt="1"/>
      <dgm:spPr/>
      <dgm:t>
        <a:bodyPr/>
        <a:lstStyle/>
        <a:p>
          <a:endParaRPr lang="th-TH"/>
        </a:p>
      </dgm:t>
    </dgm:pt>
    <dgm:pt modelId="{82F9F6A8-8039-4C19-930F-732D394AD7B0}" type="pres">
      <dgm:prSet presAssocID="{E577560F-537C-4E99-8D9A-2B7889EB2B43}" presName="extraNode" presStyleLbl="node1" presStyleIdx="0" presStyleCnt="5"/>
      <dgm:spPr/>
      <dgm:t>
        <a:bodyPr/>
        <a:lstStyle/>
        <a:p>
          <a:endParaRPr lang="th-TH"/>
        </a:p>
      </dgm:t>
    </dgm:pt>
    <dgm:pt modelId="{687A2107-9785-478B-A715-30C09A4DE6A2}" type="pres">
      <dgm:prSet presAssocID="{E577560F-537C-4E99-8D9A-2B7889EB2B43}" presName="dstNode" presStyleLbl="node1" presStyleIdx="0" presStyleCnt="5"/>
      <dgm:spPr/>
      <dgm:t>
        <a:bodyPr/>
        <a:lstStyle/>
        <a:p>
          <a:endParaRPr lang="th-TH"/>
        </a:p>
      </dgm:t>
    </dgm:pt>
    <dgm:pt modelId="{8A95B248-CBBE-471C-A355-431B0B609AAC}" type="pres">
      <dgm:prSet presAssocID="{2EB5B33F-34BA-4228-B021-6D8761EF2FE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0BA11E-180A-4D95-859D-CA1C8214598F}" type="pres">
      <dgm:prSet presAssocID="{2EB5B33F-34BA-4228-B021-6D8761EF2FE7}" presName="accent_1" presStyleCnt="0"/>
      <dgm:spPr/>
      <dgm:t>
        <a:bodyPr/>
        <a:lstStyle/>
        <a:p>
          <a:endParaRPr lang="th-TH"/>
        </a:p>
      </dgm:t>
    </dgm:pt>
    <dgm:pt modelId="{0A1CEC9E-F2D7-465D-8707-FDE7295DA630}" type="pres">
      <dgm:prSet presAssocID="{2EB5B33F-34BA-4228-B021-6D8761EF2FE7}" presName="accentRepeatNode" presStyleLbl="solidFgAcc1" presStyleIdx="0" presStyleCnt="5"/>
      <dgm:spPr/>
      <dgm:t>
        <a:bodyPr/>
        <a:lstStyle/>
        <a:p>
          <a:endParaRPr lang="th-TH"/>
        </a:p>
      </dgm:t>
    </dgm:pt>
    <dgm:pt modelId="{7EC2C4C5-2656-40A3-890B-54A11120E785}" type="pres">
      <dgm:prSet presAssocID="{80C6C32C-DB17-4027-B2AC-B85ACC75335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DAE593-DD20-4FEF-B1FE-6D3561089A32}" type="pres">
      <dgm:prSet presAssocID="{80C6C32C-DB17-4027-B2AC-B85ACC753354}" presName="accent_2" presStyleCnt="0"/>
      <dgm:spPr/>
      <dgm:t>
        <a:bodyPr/>
        <a:lstStyle/>
        <a:p>
          <a:endParaRPr lang="th-TH"/>
        </a:p>
      </dgm:t>
    </dgm:pt>
    <dgm:pt modelId="{1A33FFC8-9101-4BC3-B445-27F661C66AD8}" type="pres">
      <dgm:prSet presAssocID="{80C6C32C-DB17-4027-B2AC-B85ACC753354}" presName="accentRepeatNode" presStyleLbl="solidFgAcc1" presStyleIdx="1" presStyleCnt="5"/>
      <dgm:spPr/>
      <dgm:t>
        <a:bodyPr/>
        <a:lstStyle/>
        <a:p>
          <a:endParaRPr lang="th-TH"/>
        </a:p>
      </dgm:t>
    </dgm:pt>
    <dgm:pt modelId="{CF274AF0-5ADA-4E41-A53A-1D7938E46E43}" type="pres">
      <dgm:prSet presAssocID="{1FEC4D0E-69E1-4590-A360-6D96F79974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C6DEDA-1FF5-489E-99A1-A9780ADA90EA}" type="pres">
      <dgm:prSet presAssocID="{1FEC4D0E-69E1-4590-A360-6D96F7997464}" presName="accent_3" presStyleCnt="0"/>
      <dgm:spPr/>
      <dgm:t>
        <a:bodyPr/>
        <a:lstStyle/>
        <a:p>
          <a:endParaRPr lang="th-TH"/>
        </a:p>
      </dgm:t>
    </dgm:pt>
    <dgm:pt modelId="{7D97391B-258A-49F8-B3CA-F3F45B1666E5}" type="pres">
      <dgm:prSet presAssocID="{1FEC4D0E-69E1-4590-A360-6D96F7997464}" presName="accentRepeatNode" presStyleLbl="solidFgAcc1" presStyleIdx="2" presStyleCnt="5"/>
      <dgm:spPr/>
      <dgm:t>
        <a:bodyPr/>
        <a:lstStyle/>
        <a:p>
          <a:endParaRPr lang="th-TH"/>
        </a:p>
      </dgm:t>
    </dgm:pt>
    <dgm:pt modelId="{A44CC8DC-34B5-4F16-A5F2-2D46F4F3DCB8}" type="pres">
      <dgm:prSet presAssocID="{37D0AE72-2935-4961-944D-8347204F603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BF744E-CF0D-40E5-ACB2-537F167705EC}" type="pres">
      <dgm:prSet presAssocID="{37D0AE72-2935-4961-944D-8347204F6033}" presName="accent_4" presStyleCnt="0"/>
      <dgm:spPr/>
      <dgm:t>
        <a:bodyPr/>
        <a:lstStyle/>
        <a:p>
          <a:endParaRPr lang="th-TH"/>
        </a:p>
      </dgm:t>
    </dgm:pt>
    <dgm:pt modelId="{B77AD437-B04F-4EDF-828D-4D3800D64F87}" type="pres">
      <dgm:prSet presAssocID="{37D0AE72-2935-4961-944D-8347204F6033}" presName="accentRepeatNode" presStyleLbl="solidFgAcc1" presStyleIdx="3" presStyleCnt="5"/>
      <dgm:spPr/>
      <dgm:t>
        <a:bodyPr/>
        <a:lstStyle/>
        <a:p>
          <a:endParaRPr lang="th-TH"/>
        </a:p>
      </dgm:t>
    </dgm:pt>
    <dgm:pt modelId="{ACF1898C-6F81-4E0E-80DD-842377679A3F}" type="pres">
      <dgm:prSet presAssocID="{FDC7A94C-0633-4192-A789-44DCC362E95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1737C8-E942-460C-A225-944360D557F0}" type="pres">
      <dgm:prSet presAssocID="{FDC7A94C-0633-4192-A789-44DCC362E95F}" presName="accent_5" presStyleCnt="0"/>
      <dgm:spPr/>
      <dgm:t>
        <a:bodyPr/>
        <a:lstStyle/>
        <a:p>
          <a:endParaRPr lang="th-TH"/>
        </a:p>
      </dgm:t>
    </dgm:pt>
    <dgm:pt modelId="{545BDEF6-1C20-496C-9ACB-6275E50C298F}" type="pres">
      <dgm:prSet presAssocID="{FDC7A94C-0633-4192-A789-44DCC362E95F}" presName="accentRepeatNode" presStyleLbl="solidFgAcc1" presStyleIdx="4" presStyleCnt="5"/>
      <dgm:spPr/>
      <dgm:t>
        <a:bodyPr/>
        <a:lstStyle/>
        <a:p>
          <a:endParaRPr lang="th-TH"/>
        </a:p>
      </dgm:t>
    </dgm:pt>
  </dgm:ptLst>
  <dgm:cxnLst>
    <dgm:cxn modelId="{926515F8-D1EE-474F-BFC9-814C4FB91726}" srcId="{E577560F-537C-4E99-8D9A-2B7889EB2B43}" destId="{1FEC4D0E-69E1-4590-A360-6D96F7997464}" srcOrd="2" destOrd="0" parTransId="{04A8F2BA-2148-4A7E-8198-2FCBB7D28A4B}" sibTransId="{D2C87B82-3FC4-403A-903E-82F9560D7905}"/>
    <dgm:cxn modelId="{3B0A3C28-3218-4655-9FC3-F9C0069EEE1B}" srcId="{E577560F-537C-4E99-8D9A-2B7889EB2B43}" destId="{FDC7A94C-0633-4192-A789-44DCC362E95F}" srcOrd="4" destOrd="0" parTransId="{5244608E-C9A0-44B3-BF67-1DA983264A4B}" sibTransId="{5AD6BACC-E6E3-4782-9A66-1F5991663CE3}"/>
    <dgm:cxn modelId="{6E103E58-978B-48AC-87FC-40ECFE22CCC0}" type="presOf" srcId="{1FEC4D0E-69E1-4590-A360-6D96F7997464}" destId="{CF274AF0-5ADA-4E41-A53A-1D7938E46E43}" srcOrd="0" destOrd="0" presId="urn:microsoft.com/office/officeart/2008/layout/VerticalCurvedList"/>
    <dgm:cxn modelId="{097D3574-45D9-4278-B216-DDE29A7B2ACE}" type="presOf" srcId="{37D0AE72-2935-4961-944D-8347204F6033}" destId="{A44CC8DC-34B5-4F16-A5F2-2D46F4F3DCB8}" srcOrd="0" destOrd="0" presId="urn:microsoft.com/office/officeart/2008/layout/VerticalCurvedList"/>
    <dgm:cxn modelId="{27820648-056D-4F7A-B54A-0383FAB9BF36}" type="presOf" srcId="{E577560F-537C-4E99-8D9A-2B7889EB2B43}" destId="{8164DA10-E3BB-473D-A8CF-E66355C423F4}" srcOrd="0" destOrd="0" presId="urn:microsoft.com/office/officeart/2008/layout/VerticalCurvedList"/>
    <dgm:cxn modelId="{F208867D-3F5C-44E4-9E03-B62B41736C7B}" type="presOf" srcId="{2EB5B33F-34BA-4228-B021-6D8761EF2FE7}" destId="{8A95B248-CBBE-471C-A355-431B0B609AAC}" srcOrd="0" destOrd="0" presId="urn:microsoft.com/office/officeart/2008/layout/VerticalCurvedList"/>
    <dgm:cxn modelId="{19512A14-CAD2-4C47-B68A-BB2986E1E11C}" srcId="{E577560F-537C-4E99-8D9A-2B7889EB2B43}" destId="{37D0AE72-2935-4961-944D-8347204F6033}" srcOrd="3" destOrd="0" parTransId="{B23C5FDA-99CD-4F00-8C87-87405AB4093D}" sibTransId="{4132C4E5-CC58-47F2-8761-838116A922F0}"/>
    <dgm:cxn modelId="{673ECBB9-B606-4600-B5CB-046038C65435}" type="presOf" srcId="{80C6C32C-DB17-4027-B2AC-B85ACC753354}" destId="{7EC2C4C5-2656-40A3-890B-54A11120E785}" srcOrd="0" destOrd="0" presId="urn:microsoft.com/office/officeart/2008/layout/VerticalCurvedList"/>
    <dgm:cxn modelId="{E179C185-E0E1-425A-BB1F-BE6BC8497E20}" type="presOf" srcId="{0169A568-B79D-49CA-9775-5FD16F4B5BBD}" destId="{33BD72EB-2BA9-4FE7-9808-17CB43897879}" srcOrd="0" destOrd="0" presId="urn:microsoft.com/office/officeart/2008/layout/VerticalCurvedList"/>
    <dgm:cxn modelId="{38067D09-7ACD-40B4-8D56-C35AB10B2F59}" srcId="{E577560F-537C-4E99-8D9A-2B7889EB2B43}" destId="{80C6C32C-DB17-4027-B2AC-B85ACC753354}" srcOrd="1" destOrd="0" parTransId="{E392CD8D-3A68-45A3-97F1-DD13C04454B3}" sibTransId="{2837F866-7FCE-4DC4-A331-37EF297E63FF}"/>
    <dgm:cxn modelId="{A8F9ECA3-8015-4CB7-A2F6-1EF3A7558CF3}" srcId="{E577560F-537C-4E99-8D9A-2B7889EB2B43}" destId="{2EB5B33F-34BA-4228-B021-6D8761EF2FE7}" srcOrd="0" destOrd="0" parTransId="{1932BE66-CA27-4597-B104-19A311B886C9}" sibTransId="{0169A568-B79D-49CA-9775-5FD16F4B5BBD}"/>
    <dgm:cxn modelId="{90D36245-AB97-4EF3-9EE2-91F25AA68602}" type="presOf" srcId="{FDC7A94C-0633-4192-A789-44DCC362E95F}" destId="{ACF1898C-6F81-4E0E-80DD-842377679A3F}" srcOrd="0" destOrd="0" presId="urn:microsoft.com/office/officeart/2008/layout/VerticalCurvedList"/>
    <dgm:cxn modelId="{F163CCD8-ABEA-4B7F-9FFA-71A33E7BE9D7}" type="presParOf" srcId="{8164DA10-E3BB-473D-A8CF-E66355C423F4}" destId="{42757279-BD99-47A6-A8B3-6B2E0ACFED8B}" srcOrd="0" destOrd="0" presId="urn:microsoft.com/office/officeart/2008/layout/VerticalCurvedList"/>
    <dgm:cxn modelId="{4B387A68-3B63-4893-8824-8263633DDDCC}" type="presParOf" srcId="{42757279-BD99-47A6-A8B3-6B2E0ACFED8B}" destId="{8F336998-CE2B-4084-BFFE-EBD30F2D15DF}" srcOrd="0" destOrd="0" presId="urn:microsoft.com/office/officeart/2008/layout/VerticalCurvedList"/>
    <dgm:cxn modelId="{6DB1652C-4058-47B1-A63C-C7AA1224B893}" type="presParOf" srcId="{8F336998-CE2B-4084-BFFE-EBD30F2D15DF}" destId="{852F5331-1324-4018-948D-9A1A8CAFF6DF}" srcOrd="0" destOrd="0" presId="urn:microsoft.com/office/officeart/2008/layout/VerticalCurvedList"/>
    <dgm:cxn modelId="{484AD834-68B0-46C8-AB19-CDB25E8BFD1B}" type="presParOf" srcId="{8F336998-CE2B-4084-BFFE-EBD30F2D15DF}" destId="{33BD72EB-2BA9-4FE7-9808-17CB43897879}" srcOrd="1" destOrd="0" presId="urn:microsoft.com/office/officeart/2008/layout/VerticalCurvedList"/>
    <dgm:cxn modelId="{01F235F3-EB2F-4938-9E1D-B64EB9B55BC4}" type="presParOf" srcId="{8F336998-CE2B-4084-BFFE-EBD30F2D15DF}" destId="{82F9F6A8-8039-4C19-930F-732D394AD7B0}" srcOrd="2" destOrd="0" presId="urn:microsoft.com/office/officeart/2008/layout/VerticalCurvedList"/>
    <dgm:cxn modelId="{BFB01DD8-590A-443F-AC46-E30AFB124355}" type="presParOf" srcId="{8F336998-CE2B-4084-BFFE-EBD30F2D15DF}" destId="{687A2107-9785-478B-A715-30C09A4DE6A2}" srcOrd="3" destOrd="0" presId="urn:microsoft.com/office/officeart/2008/layout/VerticalCurvedList"/>
    <dgm:cxn modelId="{4555577E-4071-4C02-B2A8-729983E744C0}" type="presParOf" srcId="{42757279-BD99-47A6-A8B3-6B2E0ACFED8B}" destId="{8A95B248-CBBE-471C-A355-431B0B609AAC}" srcOrd="1" destOrd="0" presId="urn:microsoft.com/office/officeart/2008/layout/VerticalCurvedList"/>
    <dgm:cxn modelId="{969416D9-70F4-4044-AEF4-DA86095C2366}" type="presParOf" srcId="{42757279-BD99-47A6-A8B3-6B2E0ACFED8B}" destId="{B60BA11E-180A-4D95-859D-CA1C8214598F}" srcOrd="2" destOrd="0" presId="urn:microsoft.com/office/officeart/2008/layout/VerticalCurvedList"/>
    <dgm:cxn modelId="{4A61DFBF-1161-4C9A-A038-967DF032AEDA}" type="presParOf" srcId="{B60BA11E-180A-4D95-859D-CA1C8214598F}" destId="{0A1CEC9E-F2D7-465D-8707-FDE7295DA630}" srcOrd="0" destOrd="0" presId="urn:microsoft.com/office/officeart/2008/layout/VerticalCurvedList"/>
    <dgm:cxn modelId="{0ADFB6D8-2CE3-4381-B553-C64EDD1E77A0}" type="presParOf" srcId="{42757279-BD99-47A6-A8B3-6B2E0ACFED8B}" destId="{7EC2C4C5-2656-40A3-890B-54A11120E785}" srcOrd="3" destOrd="0" presId="urn:microsoft.com/office/officeart/2008/layout/VerticalCurvedList"/>
    <dgm:cxn modelId="{F759EC4D-72B0-4406-BC38-FB02270AF4AC}" type="presParOf" srcId="{42757279-BD99-47A6-A8B3-6B2E0ACFED8B}" destId="{40DAE593-DD20-4FEF-B1FE-6D3561089A32}" srcOrd="4" destOrd="0" presId="urn:microsoft.com/office/officeart/2008/layout/VerticalCurvedList"/>
    <dgm:cxn modelId="{B2BDF302-F86F-4E58-841C-AB12DDEA871B}" type="presParOf" srcId="{40DAE593-DD20-4FEF-B1FE-6D3561089A32}" destId="{1A33FFC8-9101-4BC3-B445-27F661C66AD8}" srcOrd="0" destOrd="0" presId="urn:microsoft.com/office/officeart/2008/layout/VerticalCurvedList"/>
    <dgm:cxn modelId="{B31FBE3E-464D-4BD1-81FD-2593EE154630}" type="presParOf" srcId="{42757279-BD99-47A6-A8B3-6B2E0ACFED8B}" destId="{CF274AF0-5ADA-4E41-A53A-1D7938E46E43}" srcOrd="5" destOrd="0" presId="urn:microsoft.com/office/officeart/2008/layout/VerticalCurvedList"/>
    <dgm:cxn modelId="{FA6C0D47-BB88-4DC4-BC15-DCB7D2F0443F}" type="presParOf" srcId="{42757279-BD99-47A6-A8B3-6B2E0ACFED8B}" destId="{C5C6DEDA-1FF5-489E-99A1-A9780ADA90EA}" srcOrd="6" destOrd="0" presId="urn:microsoft.com/office/officeart/2008/layout/VerticalCurvedList"/>
    <dgm:cxn modelId="{51B7ECD7-0C76-4099-B557-E9844681F126}" type="presParOf" srcId="{C5C6DEDA-1FF5-489E-99A1-A9780ADA90EA}" destId="{7D97391B-258A-49F8-B3CA-F3F45B1666E5}" srcOrd="0" destOrd="0" presId="urn:microsoft.com/office/officeart/2008/layout/VerticalCurvedList"/>
    <dgm:cxn modelId="{F9CEEC6B-259F-4861-9506-66B9E18CEC9D}" type="presParOf" srcId="{42757279-BD99-47A6-A8B3-6B2E0ACFED8B}" destId="{A44CC8DC-34B5-4F16-A5F2-2D46F4F3DCB8}" srcOrd="7" destOrd="0" presId="urn:microsoft.com/office/officeart/2008/layout/VerticalCurvedList"/>
    <dgm:cxn modelId="{0118A666-400F-4F84-A311-7BAFC9E77058}" type="presParOf" srcId="{42757279-BD99-47A6-A8B3-6B2E0ACFED8B}" destId="{6FBF744E-CF0D-40E5-ACB2-537F167705EC}" srcOrd="8" destOrd="0" presId="urn:microsoft.com/office/officeart/2008/layout/VerticalCurvedList"/>
    <dgm:cxn modelId="{CD7A6620-F5B4-4D88-8686-30A7DEEE0EE2}" type="presParOf" srcId="{6FBF744E-CF0D-40E5-ACB2-537F167705EC}" destId="{B77AD437-B04F-4EDF-828D-4D3800D64F87}" srcOrd="0" destOrd="0" presId="urn:microsoft.com/office/officeart/2008/layout/VerticalCurvedList"/>
    <dgm:cxn modelId="{9641BEAC-1050-4693-9A3E-D1BFA54282E6}" type="presParOf" srcId="{42757279-BD99-47A6-A8B3-6B2E0ACFED8B}" destId="{ACF1898C-6F81-4E0E-80DD-842377679A3F}" srcOrd="9" destOrd="0" presId="urn:microsoft.com/office/officeart/2008/layout/VerticalCurvedList"/>
    <dgm:cxn modelId="{4928EAF6-A0D2-44D0-9D12-B3B9548BC25C}" type="presParOf" srcId="{42757279-BD99-47A6-A8B3-6B2E0ACFED8B}" destId="{EC1737C8-E942-460C-A225-944360D557F0}" srcOrd="10" destOrd="0" presId="urn:microsoft.com/office/officeart/2008/layout/VerticalCurvedList"/>
    <dgm:cxn modelId="{20BD5D6E-D0A4-4E44-8563-EC2BAC23E30C}" type="presParOf" srcId="{EC1737C8-E942-460C-A225-944360D557F0}" destId="{545BDEF6-1C20-496C-9ACB-6275E50C29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F213EC-6B72-4B09-801E-022DA6DDD33A}" type="doc">
      <dgm:prSet loTypeId="urn:microsoft.com/office/officeart/2005/8/layout/hierarchy5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105A3A76-D839-446E-BB12-C280F1F8D7DA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2600" b="1" baseline="0" dirty="0" smtClean="0">
              <a:latin typeface="Angsana New" pitchFamily="18" charset="-34"/>
              <a:cs typeface="Angsana New" pitchFamily="18" charset="-34"/>
            </a:rPr>
            <a:t>วันที่ 1 มกราคม 2560</a:t>
          </a:r>
          <a:endParaRPr lang="th-TH" sz="2600" b="1" baseline="0" dirty="0">
            <a:latin typeface="Angsana New" pitchFamily="18" charset="-34"/>
            <a:cs typeface="Angsana New" pitchFamily="18" charset="-34"/>
          </a:endParaRPr>
        </a:p>
      </dgm:t>
    </dgm:pt>
    <dgm:pt modelId="{8E79728E-1C84-4C05-837B-80FEC3EBDC0C}" type="parTrans" cxnId="{5C76B02D-5712-459E-BDE9-EC9121608B02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3D5B8A11-B27E-434E-BAB9-7A044D0AD4A4}" type="sibTrans" cxnId="{5C76B02D-5712-459E-BDE9-EC9121608B02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AC2CD652-F4F1-4B30-A05A-279969ADE36B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2600" b="1" baseline="0" dirty="0" smtClean="0">
              <a:latin typeface="Angsana New" pitchFamily="18" charset="-34"/>
              <a:cs typeface="Angsana New" pitchFamily="18" charset="-34"/>
            </a:rPr>
            <a:t>รับประกันภัย</a:t>
          </a:r>
          <a:endParaRPr lang="th-TH" sz="2600" b="1" baseline="0" dirty="0">
            <a:latin typeface="Angsana New" pitchFamily="18" charset="-34"/>
            <a:cs typeface="Angsana New" pitchFamily="18" charset="-34"/>
          </a:endParaRPr>
        </a:p>
      </dgm:t>
    </dgm:pt>
    <dgm:pt modelId="{33C1D491-414D-4131-84A9-EB9DBB0ED566}" type="parTrans" cxnId="{5039F173-50EC-4A3A-9E56-932E1441090D}">
      <dgm:prSet custT="1"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F99B5C11-E193-417E-85EC-FE925FDA5309}" type="sibTrans" cxnId="{5039F173-50EC-4A3A-9E56-932E1441090D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03DAF274-E93A-4FC7-BC2C-20BCC013B22D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400" b="1" baseline="0" dirty="0" smtClean="0">
              <a:latin typeface="Angsana New" pitchFamily="18" charset="-34"/>
              <a:cs typeface="Angsana New" pitchFamily="18" charset="-34"/>
            </a:rPr>
            <a:t>1. นางสาวกรกฎ  เดือนปี</a:t>
          </a:r>
          <a:endParaRPr lang="th-TH" sz="2400" b="1" baseline="0" dirty="0">
            <a:latin typeface="Angsana New" pitchFamily="18" charset="-34"/>
            <a:cs typeface="Angsana New" pitchFamily="18" charset="-34"/>
          </a:endParaRPr>
        </a:p>
      </dgm:t>
    </dgm:pt>
    <dgm:pt modelId="{1AFBB37F-711A-452D-ACDD-A2E4FFECDB39}" type="parTrans" cxnId="{CED363E8-58CF-4F93-B9CF-6B8255F90631}">
      <dgm:prSet custT="1"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F28D9D8A-BEA1-421F-AD01-389103931E9C}" type="sibTrans" cxnId="{CED363E8-58CF-4F93-B9CF-6B8255F90631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BCC0AF34-FA35-49A5-9F0D-265AB9E8646B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400" b="1" baseline="0" dirty="0" smtClean="0">
              <a:latin typeface="Angsana New" pitchFamily="18" charset="-34"/>
              <a:cs typeface="Angsana New" pitchFamily="18" charset="-34"/>
            </a:rPr>
            <a:t>2. นายคชาธร  วันเพ็ญ</a:t>
          </a:r>
          <a:endParaRPr lang="th-TH" sz="2400" b="1" baseline="0" dirty="0">
            <a:latin typeface="Angsana New" pitchFamily="18" charset="-34"/>
            <a:cs typeface="Angsana New" pitchFamily="18" charset="-34"/>
          </a:endParaRPr>
        </a:p>
      </dgm:t>
    </dgm:pt>
    <dgm:pt modelId="{6E276356-6216-4874-837A-1A7807041869}" type="parTrans" cxnId="{3F33E4F9-712C-4D61-BA3E-2FBC98335D9B}">
      <dgm:prSet custT="1"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8A7AA034-E893-4F2F-BE79-F1FC782458A1}" type="sibTrans" cxnId="{3F33E4F9-712C-4D61-BA3E-2FBC98335D9B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EEC41BFF-20F0-4348-BCE6-67C30211AF9F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2600" b="1" baseline="0" dirty="0" smtClean="0">
              <a:latin typeface="Angsana New" pitchFamily="18" charset="-34"/>
              <a:cs typeface="Angsana New" pitchFamily="18" charset="-34"/>
            </a:rPr>
            <a:t>สินไหมทดแทน</a:t>
          </a:r>
          <a:endParaRPr lang="th-TH" sz="2600" b="1" baseline="0" dirty="0">
            <a:latin typeface="Angsana New" pitchFamily="18" charset="-34"/>
            <a:cs typeface="Angsana New" pitchFamily="18" charset="-34"/>
          </a:endParaRPr>
        </a:p>
      </dgm:t>
    </dgm:pt>
    <dgm:pt modelId="{17C1026A-63B5-4A2A-B08F-514029A01129}" type="parTrans" cxnId="{3D5692D4-20FB-435C-8E51-6DED732ACEB4}">
      <dgm:prSet custT="1"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2DF58FFB-E78B-44AE-98D8-B4CFD20A3EAA}" type="sibTrans" cxnId="{3D5692D4-20FB-435C-8E51-6DED732ACEB4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23DBC07F-A9AF-4CCA-9CFA-E71D0A447CAE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400" b="1" baseline="0" dirty="0" smtClean="0">
              <a:latin typeface="Angsana New" pitchFamily="18" charset="-34"/>
              <a:cs typeface="Angsana New" pitchFamily="18" charset="-34"/>
            </a:rPr>
            <a:t>1. นายกำจร  ศรชัย</a:t>
          </a:r>
          <a:endParaRPr lang="th-TH" sz="2400" b="1" baseline="0" dirty="0">
            <a:latin typeface="Angsana New" pitchFamily="18" charset="-34"/>
            <a:cs typeface="Angsana New" pitchFamily="18" charset="-34"/>
          </a:endParaRPr>
        </a:p>
      </dgm:t>
    </dgm:pt>
    <dgm:pt modelId="{6D1D214B-D31C-4AA8-A6AF-1B357B34E1A6}" type="parTrans" cxnId="{FF26F739-4EAE-428E-A1DA-0CEADD6CBC20}">
      <dgm:prSet custT="1"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B3F4F976-FF15-4538-9458-8673E964BB66}" type="sibTrans" cxnId="{FF26F739-4EAE-428E-A1DA-0CEADD6CBC20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B9E69AD7-5F14-4D61-9E30-BDFCEC77088C}">
      <dgm:prSet phldrT="[Text]" custT="1"/>
      <dgm:spPr/>
      <dgm:t>
        <a:bodyPr/>
        <a:lstStyle/>
        <a:p>
          <a:r>
            <a:rPr lang="th-TH" sz="2600" b="1" baseline="0" dirty="0" smtClean="0">
              <a:latin typeface="Angsana New" pitchFamily="18" charset="-34"/>
              <a:cs typeface="Angsana New" pitchFamily="18" charset="-34"/>
            </a:rPr>
            <a:t>1. วัน เดือน ปี ที่อบรม (เรียงตามวันที่)</a:t>
          </a:r>
          <a:endParaRPr lang="th-TH" sz="2600" b="1" baseline="0" dirty="0">
            <a:latin typeface="Angsana New" pitchFamily="18" charset="-34"/>
            <a:cs typeface="Angsana New" pitchFamily="18" charset="-34"/>
          </a:endParaRPr>
        </a:p>
      </dgm:t>
    </dgm:pt>
    <dgm:pt modelId="{E4447996-CC32-4A1C-8235-AE192A1DF062}" type="parTrans" cxnId="{C4D9BEA8-F750-404D-A464-2789B5DC523A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95BFD91D-C6FD-41AC-BBB1-EF832FE78F0B}" type="sibTrans" cxnId="{C4D9BEA8-F750-404D-A464-2789B5DC523A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AA144E18-E279-49F4-99AD-4DC2E2989A6C}">
      <dgm:prSet phldrT="[Text]" custT="1"/>
      <dgm:spPr/>
      <dgm:t>
        <a:bodyPr/>
        <a:lstStyle/>
        <a:p>
          <a:r>
            <a:rPr lang="th-TH" sz="2600" b="1" baseline="0" dirty="0" smtClean="0">
              <a:latin typeface="Angsana New" pitchFamily="18" charset="-34"/>
              <a:cs typeface="Angsana New" pitchFamily="18" charset="-34"/>
            </a:rPr>
            <a:t>2. ชื่อหน่วยงาน (เรียงตามรหัสหน่วยงาน/ตามตัวอักษร)</a:t>
          </a:r>
          <a:endParaRPr lang="th-TH" sz="2600" b="1" baseline="0" dirty="0">
            <a:latin typeface="Angsana New" pitchFamily="18" charset="-34"/>
            <a:cs typeface="Angsana New" pitchFamily="18" charset="-34"/>
          </a:endParaRPr>
        </a:p>
      </dgm:t>
    </dgm:pt>
    <dgm:pt modelId="{BA475C8A-7737-4137-AD62-5FC6FCD11F60}" type="parTrans" cxnId="{D0A495C8-301E-4FEC-A3AA-0F4212AB574C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1A714661-75A6-47D1-8DA4-A3280BF2CA80}" type="sibTrans" cxnId="{D0A495C8-301E-4FEC-A3AA-0F4212AB574C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AE19BB98-D5BA-4FC5-8CE5-EF4AF571F961}">
      <dgm:prSet phldrT="[Text]" custT="1"/>
      <dgm:spPr/>
      <dgm:t>
        <a:bodyPr/>
        <a:lstStyle/>
        <a:p>
          <a:r>
            <a:rPr lang="th-TH" sz="2600" b="1" baseline="0" dirty="0" smtClean="0">
              <a:latin typeface="Angsana New" pitchFamily="18" charset="-34"/>
              <a:cs typeface="Angsana New" pitchFamily="18" charset="-34"/>
            </a:rPr>
            <a:t>3. ชื่อผู้ผ่านการอบรม(เรียงตามตัวอักษร)</a:t>
          </a:r>
          <a:endParaRPr lang="th-TH" sz="2600" b="1" baseline="0" dirty="0">
            <a:latin typeface="Angsana New" pitchFamily="18" charset="-34"/>
            <a:cs typeface="Angsana New" pitchFamily="18" charset="-34"/>
          </a:endParaRPr>
        </a:p>
      </dgm:t>
    </dgm:pt>
    <dgm:pt modelId="{996C5DD6-BD63-4303-8F7C-E3B3129648A5}" type="parTrans" cxnId="{E54A850B-DB53-4752-ABC3-EC09E0E6C3E0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C136AC9E-FACC-4CF7-BEDA-5D226C2A18EB}" type="sibTrans" cxnId="{E54A850B-DB53-4752-ABC3-EC09E0E6C3E0}">
      <dgm:prSet/>
      <dgm:spPr/>
      <dgm:t>
        <a:bodyPr/>
        <a:lstStyle/>
        <a:p>
          <a:endParaRPr lang="th-TH" sz="2600" b="1" baseline="0">
            <a:latin typeface="Angsana New" pitchFamily="18" charset="-34"/>
            <a:cs typeface="Angsana New" pitchFamily="18" charset="-34"/>
          </a:endParaRPr>
        </a:p>
      </dgm:t>
    </dgm:pt>
    <dgm:pt modelId="{B8D9261A-AF28-4450-9B28-F03FD3CF4E3A}" type="pres">
      <dgm:prSet presAssocID="{89F213EC-6B72-4B09-801E-022DA6DDD3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3A29F32-0142-4C10-AA85-0EE15F66248F}" type="pres">
      <dgm:prSet presAssocID="{89F213EC-6B72-4B09-801E-022DA6DDD33A}" presName="hierFlow" presStyleCnt="0"/>
      <dgm:spPr/>
    </dgm:pt>
    <dgm:pt modelId="{B68BC1FB-D412-4770-ABE1-3C431FB9966D}" type="pres">
      <dgm:prSet presAssocID="{89F213EC-6B72-4B09-801E-022DA6DDD33A}" presName="firstBuf" presStyleCnt="0"/>
      <dgm:spPr/>
    </dgm:pt>
    <dgm:pt modelId="{A15E36AC-4354-4891-A04C-975D569BDA99}" type="pres">
      <dgm:prSet presAssocID="{89F213EC-6B72-4B09-801E-022DA6DDD3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35C3A4E-F127-4C56-8BEB-15D3A4D5840A}" type="pres">
      <dgm:prSet presAssocID="{105A3A76-D839-446E-BB12-C280F1F8D7DA}" presName="Name17" presStyleCnt="0"/>
      <dgm:spPr/>
    </dgm:pt>
    <dgm:pt modelId="{04A88BE3-C04C-4BA1-9E61-5CAB4BE6615C}" type="pres">
      <dgm:prSet presAssocID="{105A3A76-D839-446E-BB12-C280F1F8D7D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361CC54-2FD8-4EE4-AE92-32DCEC222253}" type="pres">
      <dgm:prSet presAssocID="{105A3A76-D839-446E-BB12-C280F1F8D7DA}" presName="hierChild2" presStyleCnt="0"/>
      <dgm:spPr/>
    </dgm:pt>
    <dgm:pt modelId="{76D0BC86-01E9-4FF5-8DF7-BC1D676794E0}" type="pres">
      <dgm:prSet presAssocID="{33C1D491-414D-4131-84A9-EB9DBB0ED566}" presName="Name25" presStyleLbl="parChTrans1D2" presStyleIdx="0" presStyleCnt="2"/>
      <dgm:spPr/>
      <dgm:t>
        <a:bodyPr/>
        <a:lstStyle/>
        <a:p>
          <a:endParaRPr lang="th-TH"/>
        </a:p>
      </dgm:t>
    </dgm:pt>
    <dgm:pt modelId="{98F417A5-9B4E-4EA6-8B45-84D1B58CD40A}" type="pres">
      <dgm:prSet presAssocID="{33C1D491-414D-4131-84A9-EB9DBB0ED566}" presName="connTx" presStyleLbl="parChTrans1D2" presStyleIdx="0" presStyleCnt="2"/>
      <dgm:spPr/>
      <dgm:t>
        <a:bodyPr/>
        <a:lstStyle/>
        <a:p>
          <a:endParaRPr lang="th-TH"/>
        </a:p>
      </dgm:t>
    </dgm:pt>
    <dgm:pt modelId="{D1884C7B-76AB-4854-8B6D-7FFF1CE53FD8}" type="pres">
      <dgm:prSet presAssocID="{AC2CD652-F4F1-4B30-A05A-279969ADE36B}" presName="Name30" presStyleCnt="0"/>
      <dgm:spPr/>
    </dgm:pt>
    <dgm:pt modelId="{40F1FF55-2904-4653-8E5D-2695F7534E0A}" type="pres">
      <dgm:prSet presAssocID="{AC2CD652-F4F1-4B30-A05A-279969ADE36B}" presName="level2Shape" presStyleLbl="node2" presStyleIdx="0" presStyleCnt="2"/>
      <dgm:spPr/>
      <dgm:t>
        <a:bodyPr/>
        <a:lstStyle/>
        <a:p>
          <a:endParaRPr lang="th-TH"/>
        </a:p>
      </dgm:t>
    </dgm:pt>
    <dgm:pt modelId="{11EC320F-1511-461E-8DDC-920574FEBB90}" type="pres">
      <dgm:prSet presAssocID="{AC2CD652-F4F1-4B30-A05A-279969ADE36B}" presName="hierChild3" presStyleCnt="0"/>
      <dgm:spPr/>
    </dgm:pt>
    <dgm:pt modelId="{2315A17F-247C-43F3-8F4F-E27C9D4CD004}" type="pres">
      <dgm:prSet presAssocID="{1AFBB37F-711A-452D-ACDD-A2E4FFECDB39}" presName="Name25" presStyleLbl="parChTrans1D3" presStyleIdx="0" presStyleCnt="3"/>
      <dgm:spPr/>
      <dgm:t>
        <a:bodyPr/>
        <a:lstStyle/>
        <a:p>
          <a:endParaRPr lang="th-TH"/>
        </a:p>
      </dgm:t>
    </dgm:pt>
    <dgm:pt modelId="{E6C626C3-E1DC-4A70-A090-83C3031ADA6D}" type="pres">
      <dgm:prSet presAssocID="{1AFBB37F-711A-452D-ACDD-A2E4FFECDB39}" presName="connTx" presStyleLbl="parChTrans1D3" presStyleIdx="0" presStyleCnt="3"/>
      <dgm:spPr/>
      <dgm:t>
        <a:bodyPr/>
        <a:lstStyle/>
        <a:p>
          <a:endParaRPr lang="th-TH"/>
        </a:p>
      </dgm:t>
    </dgm:pt>
    <dgm:pt modelId="{3A297964-8878-4026-B577-D81969C779A3}" type="pres">
      <dgm:prSet presAssocID="{03DAF274-E93A-4FC7-BC2C-20BCC013B22D}" presName="Name30" presStyleCnt="0"/>
      <dgm:spPr/>
    </dgm:pt>
    <dgm:pt modelId="{50BCBDE2-E319-4DF5-8667-AE55B53B6BCE}" type="pres">
      <dgm:prSet presAssocID="{03DAF274-E93A-4FC7-BC2C-20BCC013B22D}" presName="level2Shape" presStyleLbl="node3" presStyleIdx="0" presStyleCnt="3" custScaleX="112922"/>
      <dgm:spPr/>
      <dgm:t>
        <a:bodyPr/>
        <a:lstStyle/>
        <a:p>
          <a:endParaRPr lang="th-TH"/>
        </a:p>
      </dgm:t>
    </dgm:pt>
    <dgm:pt modelId="{AC1DCCEC-0AB4-46AE-B49C-65939A70BB85}" type="pres">
      <dgm:prSet presAssocID="{03DAF274-E93A-4FC7-BC2C-20BCC013B22D}" presName="hierChild3" presStyleCnt="0"/>
      <dgm:spPr/>
    </dgm:pt>
    <dgm:pt modelId="{8D7082EB-F6D5-4D49-80D7-C71D79CE9BFA}" type="pres">
      <dgm:prSet presAssocID="{6E276356-6216-4874-837A-1A7807041869}" presName="Name25" presStyleLbl="parChTrans1D3" presStyleIdx="1" presStyleCnt="3"/>
      <dgm:spPr/>
      <dgm:t>
        <a:bodyPr/>
        <a:lstStyle/>
        <a:p>
          <a:endParaRPr lang="th-TH"/>
        </a:p>
      </dgm:t>
    </dgm:pt>
    <dgm:pt modelId="{E4D1034C-F444-4954-9829-6D47F21E3A79}" type="pres">
      <dgm:prSet presAssocID="{6E276356-6216-4874-837A-1A7807041869}" presName="connTx" presStyleLbl="parChTrans1D3" presStyleIdx="1" presStyleCnt="3"/>
      <dgm:spPr/>
      <dgm:t>
        <a:bodyPr/>
        <a:lstStyle/>
        <a:p>
          <a:endParaRPr lang="th-TH"/>
        </a:p>
      </dgm:t>
    </dgm:pt>
    <dgm:pt modelId="{DFF32E78-7B51-412C-9C94-089D904E97B8}" type="pres">
      <dgm:prSet presAssocID="{BCC0AF34-FA35-49A5-9F0D-265AB9E8646B}" presName="Name30" presStyleCnt="0"/>
      <dgm:spPr/>
    </dgm:pt>
    <dgm:pt modelId="{504240AE-748A-4572-9252-0441BB39B497}" type="pres">
      <dgm:prSet presAssocID="{BCC0AF34-FA35-49A5-9F0D-265AB9E8646B}" presName="level2Shape" presStyleLbl="node3" presStyleIdx="1" presStyleCnt="3" custScaleX="112922"/>
      <dgm:spPr/>
      <dgm:t>
        <a:bodyPr/>
        <a:lstStyle/>
        <a:p>
          <a:endParaRPr lang="th-TH"/>
        </a:p>
      </dgm:t>
    </dgm:pt>
    <dgm:pt modelId="{BC36A728-80C4-4EF1-88B8-7B42FFA4D223}" type="pres">
      <dgm:prSet presAssocID="{BCC0AF34-FA35-49A5-9F0D-265AB9E8646B}" presName="hierChild3" presStyleCnt="0"/>
      <dgm:spPr/>
    </dgm:pt>
    <dgm:pt modelId="{925D73B5-E173-46E1-B937-D3F164757C97}" type="pres">
      <dgm:prSet presAssocID="{17C1026A-63B5-4A2A-B08F-514029A01129}" presName="Name25" presStyleLbl="parChTrans1D2" presStyleIdx="1" presStyleCnt="2"/>
      <dgm:spPr/>
      <dgm:t>
        <a:bodyPr/>
        <a:lstStyle/>
        <a:p>
          <a:endParaRPr lang="th-TH"/>
        </a:p>
      </dgm:t>
    </dgm:pt>
    <dgm:pt modelId="{FD0949D3-CB1A-4D5C-A013-B2AB928182E4}" type="pres">
      <dgm:prSet presAssocID="{17C1026A-63B5-4A2A-B08F-514029A01129}" presName="connTx" presStyleLbl="parChTrans1D2" presStyleIdx="1" presStyleCnt="2"/>
      <dgm:spPr/>
      <dgm:t>
        <a:bodyPr/>
        <a:lstStyle/>
        <a:p>
          <a:endParaRPr lang="th-TH"/>
        </a:p>
      </dgm:t>
    </dgm:pt>
    <dgm:pt modelId="{16A59EEF-E370-4E47-9933-B0D45228A6BB}" type="pres">
      <dgm:prSet presAssocID="{EEC41BFF-20F0-4348-BCE6-67C30211AF9F}" presName="Name30" presStyleCnt="0"/>
      <dgm:spPr/>
    </dgm:pt>
    <dgm:pt modelId="{216469B3-7D30-48DD-A2FB-66BEFAB04D19}" type="pres">
      <dgm:prSet presAssocID="{EEC41BFF-20F0-4348-BCE6-67C30211AF9F}" presName="level2Shape" presStyleLbl="node2" presStyleIdx="1" presStyleCnt="2"/>
      <dgm:spPr/>
      <dgm:t>
        <a:bodyPr/>
        <a:lstStyle/>
        <a:p>
          <a:endParaRPr lang="th-TH"/>
        </a:p>
      </dgm:t>
    </dgm:pt>
    <dgm:pt modelId="{056B85D1-5E94-4016-B4FB-11B2757E4239}" type="pres">
      <dgm:prSet presAssocID="{EEC41BFF-20F0-4348-BCE6-67C30211AF9F}" presName="hierChild3" presStyleCnt="0"/>
      <dgm:spPr/>
    </dgm:pt>
    <dgm:pt modelId="{B764E1A1-A298-4083-AC91-0464739C3EC8}" type="pres">
      <dgm:prSet presAssocID="{6D1D214B-D31C-4AA8-A6AF-1B357B34E1A6}" presName="Name25" presStyleLbl="parChTrans1D3" presStyleIdx="2" presStyleCnt="3"/>
      <dgm:spPr/>
      <dgm:t>
        <a:bodyPr/>
        <a:lstStyle/>
        <a:p>
          <a:endParaRPr lang="th-TH"/>
        </a:p>
      </dgm:t>
    </dgm:pt>
    <dgm:pt modelId="{B6FC3F0E-CAF1-4384-9A83-7AAA688C5B19}" type="pres">
      <dgm:prSet presAssocID="{6D1D214B-D31C-4AA8-A6AF-1B357B34E1A6}" presName="connTx" presStyleLbl="parChTrans1D3" presStyleIdx="2" presStyleCnt="3"/>
      <dgm:spPr/>
      <dgm:t>
        <a:bodyPr/>
        <a:lstStyle/>
        <a:p>
          <a:endParaRPr lang="th-TH"/>
        </a:p>
      </dgm:t>
    </dgm:pt>
    <dgm:pt modelId="{BC9130D1-6DFE-4A91-936A-2DD2052881ED}" type="pres">
      <dgm:prSet presAssocID="{23DBC07F-A9AF-4CCA-9CFA-E71D0A447CAE}" presName="Name30" presStyleCnt="0"/>
      <dgm:spPr/>
    </dgm:pt>
    <dgm:pt modelId="{B0B99706-00F7-4AF2-B7EB-1ABE4D1E2307}" type="pres">
      <dgm:prSet presAssocID="{23DBC07F-A9AF-4CCA-9CFA-E71D0A447CAE}" presName="level2Shape" presStyleLbl="node3" presStyleIdx="2" presStyleCnt="3" custScaleX="112922"/>
      <dgm:spPr/>
      <dgm:t>
        <a:bodyPr/>
        <a:lstStyle/>
        <a:p>
          <a:endParaRPr lang="th-TH"/>
        </a:p>
      </dgm:t>
    </dgm:pt>
    <dgm:pt modelId="{42792D60-2CC2-49CB-8A3C-270A1099D7D7}" type="pres">
      <dgm:prSet presAssocID="{23DBC07F-A9AF-4CCA-9CFA-E71D0A447CAE}" presName="hierChild3" presStyleCnt="0"/>
      <dgm:spPr/>
    </dgm:pt>
    <dgm:pt modelId="{6A7C404C-3137-4A76-B8BB-89F812580021}" type="pres">
      <dgm:prSet presAssocID="{89F213EC-6B72-4B09-801E-022DA6DDD33A}" presName="bgShapesFlow" presStyleCnt="0"/>
      <dgm:spPr/>
    </dgm:pt>
    <dgm:pt modelId="{F80A209F-041C-4341-83FE-E7BA37AD15AA}" type="pres">
      <dgm:prSet presAssocID="{B9E69AD7-5F14-4D61-9E30-BDFCEC77088C}" presName="rectComp" presStyleCnt="0"/>
      <dgm:spPr/>
    </dgm:pt>
    <dgm:pt modelId="{76D94825-4726-4A0F-A579-F027B158F2CE}" type="pres">
      <dgm:prSet presAssocID="{B9E69AD7-5F14-4D61-9E30-BDFCEC77088C}" presName="bgRect" presStyleLbl="bgShp" presStyleIdx="0" presStyleCnt="3"/>
      <dgm:spPr/>
      <dgm:t>
        <a:bodyPr/>
        <a:lstStyle/>
        <a:p>
          <a:endParaRPr lang="th-TH"/>
        </a:p>
      </dgm:t>
    </dgm:pt>
    <dgm:pt modelId="{7056C216-B523-4E42-8DA6-B71D2DFE4173}" type="pres">
      <dgm:prSet presAssocID="{B9E69AD7-5F14-4D61-9E30-BDFCEC77088C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2A687F-D3E1-4E78-9524-D88DF936BECE}" type="pres">
      <dgm:prSet presAssocID="{B9E69AD7-5F14-4D61-9E30-BDFCEC77088C}" presName="spComp" presStyleCnt="0"/>
      <dgm:spPr/>
    </dgm:pt>
    <dgm:pt modelId="{A238FFC9-A5B9-4F90-869C-3FA80E049CF9}" type="pres">
      <dgm:prSet presAssocID="{B9E69AD7-5F14-4D61-9E30-BDFCEC77088C}" presName="hSp" presStyleCnt="0"/>
      <dgm:spPr/>
    </dgm:pt>
    <dgm:pt modelId="{20BD10D2-A4E1-4688-B0E3-760C5257941E}" type="pres">
      <dgm:prSet presAssocID="{AA144E18-E279-49F4-99AD-4DC2E2989A6C}" presName="rectComp" presStyleCnt="0"/>
      <dgm:spPr/>
    </dgm:pt>
    <dgm:pt modelId="{CABE759F-6729-479D-BF18-85B54F19B5AA}" type="pres">
      <dgm:prSet presAssocID="{AA144E18-E279-49F4-99AD-4DC2E2989A6C}" presName="bgRect" presStyleLbl="bgShp" presStyleIdx="1" presStyleCnt="3"/>
      <dgm:spPr/>
      <dgm:t>
        <a:bodyPr/>
        <a:lstStyle/>
        <a:p>
          <a:endParaRPr lang="th-TH"/>
        </a:p>
      </dgm:t>
    </dgm:pt>
    <dgm:pt modelId="{0D47E870-E69A-4DAE-A557-195FE1245FC2}" type="pres">
      <dgm:prSet presAssocID="{AA144E18-E279-49F4-99AD-4DC2E2989A6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803BB9-0AA2-4348-9580-957818330DA9}" type="pres">
      <dgm:prSet presAssocID="{AA144E18-E279-49F4-99AD-4DC2E2989A6C}" presName="spComp" presStyleCnt="0"/>
      <dgm:spPr/>
    </dgm:pt>
    <dgm:pt modelId="{65AE905C-F14E-492A-90FD-3C9DAAB52C9C}" type="pres">
      <dgm:prSet presAssocID="{AA144E18-E279-49F4-99AD-4DC2E2989A6C}" presName="hSp" presStyleCnt="0"/>
      <dgm:spPr/>
    </dgm:pt>
    <dgm:pt modelId="{45678010-E7EC-4CFA-8070-1D344C359A75}" type="pres">
      <dgm:prSet presAssocID="{AE19BB98-D5BA-4FC5-8CE5-EF4AF571F961}" presName="rectComp" presStyleCnt="0"/>
      <dgm:spPr/>
    </dgm:pt>
    <dgm:pt modelId="{1B770567-B3A0-42C7-8CB0-06B5F14174B5}" type="pres">
      <dgm:prSet presAssocID="{AE19BB98-D5BA-4FC5-8CE5-EF4AF571F961}" presName="bgRect" presStyleLbl="bgShp" presStyleIdx="2" presStyleCnt="3"/>
      <dgm:spPr/>
      <dgm:t>
        <a:bodyPr/>
        <a:lstStyle/>
        <a:p>
          <a:endParaRPr lang="th-TH"/>
        </a:p>
      </dgm:t>
    </dgm:pt>
    <dgm:pt modelId="{49575260-C080-4006-8E16-A0181C0A5C17}" type="pres">
      <dgm:prSet presAssocID="{AE19BB98-D5BA-4FC5-8CE5-EF4AF571F96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BE2CE0B-B571-4578-AA16-7ABC46FA2756}" type="presOf" srcId="{89F213EC-6B72-4B09-801E-022DA6DDD33A}" destId="{B8D9261A-AF28-4450-9B28-F03FD3CF4E3A}" srcOrd="0" destOrd="0" presId="urn:microsoft.com/office/officeart/2005/8/layout/hierarchy5"/>
    <dgm:cxn modelId="{405E2A3F-5132-473D-A849-F9E2443D9755}" type="presOf" srcId="{33C1D491-414D-4131-84A9-EB9DBB0ED566}" destId="{98F417A5-9B4E-4EA6-8B45-84D1B58CD40A}" srcOrd="1" destOrd="0" presId="urn:microsoft.com/office/officeart/2005/8/layout/hierarchy5"/>
    <dgm:cxn modelId="{EBB74A3B-437E-416F-9F8D-9418755685F9}" type="presOf" srcId="{BCC0AF34-FA35-49A5-9F0D-265AB9E8646B}" destId="{504240AE-748A-4572-9252-0441BB39B497}" srcOrd="0" destOrd="0" presId="urn:microsoft.com/office/officeart/2005/8/layout/hierarchy5"/>
    <dgm:cxn modelId="{3D5692D4-20FB-435C-8E51-6DED732ACEB4}" srcId="{105A3A76-D839-446E-BB12-C280F1F8D7DA}" destId="{EEC41BFF-20F0-4348-BCE6-67C30211AF9F}" srcOrd="1" destOrd="0" parTransId="{17C1026A-63B5-4A2A-B08F-514029A01129}" sibTransId="{2DF58FFB-E78B-44AE-98D8-B4CFD20A3EAA}"/>
    <dgm:cxn modelId="{D17F7755-B85C-4A8D-83D3-DDED854FFDC1}" type="presOf" srcId="{105A3A76-D839-446E-BB12-C280F1F8D7DA}" destId="{04A88BE3-C04C-4BA1-9E61-5CAB4BE6615C}" srcOrd="0" destOrd="0" presId="urn:microsoft.com/office/officeart/2005/8/layout/hierarchy5"/>
    <dgm:cxn modelId="{C4D9BEA8-F750-404D-A464-2789B5DC523A}" srcId="{89F213EC-6B72-4B09-801E-022DA6DDD33A}" destId="{B9E69AD7-5F14-4D61-9E30-BDFCEC77088C}" srcOrd="1" destOrd="0" parTransId="{E4447996-CC32-4A1C-8235-AE192A1DF062}" sibTransId="{95BFD91D-C6FD-41AC-BBB1-EF832FE78F0B}"/>
    <dgm:cxn modelId="{5039F173-50EC-4A3A-9E56-932E1441090D}" srcId="{105A3A76-D839-446E-BB12-C280F1F8D7DA}" destId="{AC2CD652-F4F1-4B30-A05A-279969ADE36B}" srcOrd="0" destOrd="0" parTransId="{33C1D491-414D-4131-84A9-EB9DBB0ED566}" sibTransId="{F99B5C11-E193-417E-85EC-FE925FDA5309}"/>
    <dgm:cxn modelId="{1CA43732-5F52-43AA-9A3B-6371C87634EF}" type="presOf" srcId="{6D1D214B-D31C-4AA8-A6AF-1B357B34E1A6}" destId="{B6FC3F0E-CAF1-4384-9A83-7AAA688C5B19}" srcOrd="1" destOrd="0" presId="urn:microsoft.com/office/officeart/2005/8/layout/hierarchy5"/>
    <dgm:cxn modelId="{CED363E8-58CF-4F93-B9CF-6B8255F90631}" srcId="{AC2CD652-F4F1-4B30-A05A-279969ADE36B}" destId="{03DAF274-E93A-4FC7-BC2C-20BCC013B22D}" srcOrd="0" destOrd="0" parTransId="{1AFBB37F-711A-452D-ACDD-A2E4FFECDB39}" sibTransId="{F28D9D8A-BEA1-421F-AD01-389103931E9C}"/>
    <dgm:cxn modelId="{237E9802-D53F-46F3-A329-412D5CEBB74B}" type="presOf" srcId="{6E276356-6216-4874-837A-1A7807041869}" destId="{E4D1034C-F444-4954-9829-6D47F21E3A79}" srcOrd="1" destOrd="0" presId="urn:microsoft.com/office/officeart/2005/8/layout/hierarchy5"/>
    <dgm:cxn modelId="{7E23F7A6-F0D1-4CAD-9B53-7FB553007C8E}" type="presOf" srcId="{1AFBB37F-711A-452D-ACDD-A2E4FFECDB39}" destId="{E6C626C3-E1DC-4A70-A090-83C3031ADA6D}" srcOrd="1" destOrd="0" presId="urn:microsoft.com/office/officeart/2005/8/layout/hierarchy5"/>
    <dgm:cxn modelId="{A1615A4C-743A-44F8-A394-3719E9D30F37}" type="presOf" srcId="{B9E69AD7-5F14-4D61-9E30-BDFCEC77088C}" destId="{7056C216-B523-4E42-8DA6-B71D2DFE4173}" srcOrd="1" destOrd="0" presId="urn:microsoft.com/office/officeart/2005/8/layout/hierarchy5"/>
    <dgm:cxn modelId="{32DF6344-29D7-4B06-8E59-91D1A8DE62A8}" type="presOf" srcId="{AA144E18-E279-49F4-99AD-4DC2E2989A6C}" destId="{0D47E870-E69A-4DAE-A557-195FE1245FC2}" srcOrd="1" destOrd="0" presId="urn:microsoft.com/office/officeart/2005/8/layout/hierarchy5"/>
    <dgm:cxn modelId="{E54A850B-DB53-4752-ABC3-EC09E0E6C3E0}" srcId="{89F213EC-6B72-4B09-801E-022DA6DDD33A}" destId="{AE19BB98-D5BA-4FC5-8CE5-EF4AF571F961}" srcOrd="3" destOrd="0" parTransId="{996C5DD6-BD63-4303-8F7C-E3B3129648A5}" sibTransId="{C136AC9E-FACC-4CF7-BEDA-5D226C2A18EB}"/>
    <dgm:cxn modelId="{C1FCFB7B-F9F8-48AF-A50C-DFCF1EF26745}" type="presOf" srcId="{6D1D214B-D31C-4AA8-A6AF-1B357B34E1A6}" destId="{B764E1A1-A298-4083-AC91-0464739C3EC8}" srcOrd="0" destOrd="0" presId="urn:microsoft.com/office/officeart/2005/8/layout/hierarchy5"/>
    <dgm:cxn modelId="{3F33E4F9-712C-4D61-BA3E-2FBC98335D9B}" srcId="{AC2CD652-F4F1-4B30-A05A-279969ADE36B}" destId="{BCC0AF34-FA35-49A5-9F0D-265AB9E8646B}" srcOrd="1" destOrd="0" parTransId="{6E276356-6216-4874-837A-1A7807041869}" sibTransId="{8A7AA034-E893-4F2F-BE79-F1FC782458A1}"/>
    <dgm:cxn modelId="{018952FE-87A7-405C-9568-004EE38E62E6}" type="presOf" srcId="{6E276356-6216-4874-837A-1A7807041869}" destId="{8D7082EB-F6D5-4D49-80D7-C71D79CE9BFA}" srcOrd="0" destOrd="0" presId="urn:microsoft.com/office/officeart/2005/8/layout/hierarchy5"/>
    <dgm:cxn modelId="{D0A495C8-301E-4FEC-A3AA-0F4212AB574C}" srcId="{89F213EC-6B72-4B09-801E-022DA6DDD33A}" destId="{AA144E18-E279-49F4-99AD-4DC2E2989A6C}" srcOrd="2" destOrd="0" parTransId="{BA475C8A-7737-4137-AD62-5FC6FCD11F60}" sibTransId="{1A714661-75A6-47D1-8DA4-A3280BF2CA80}"/>
    <dgm:cxn modelId="{80A9A0D9-3292-4675-B71B-77F2D417514C}" type="presOf" srcId="{17C1026A-63B5-4A2A-B08F-514029A01129}" destId="{FD0949D3-CB1A-4D5C-A013-B2AB928182E4}" srcOrd="1" destOrd="0" presId="urn:microsoft.com/office/officeart/2005/8/layout/hierarchy5"/>
    <dgm:cxn modelId="{98FA0834-4E84-4C74-BC58-E4E354BBAD8B}" type="presOf" srcId="{B9E69AD7-5F14-4D61-9E30-BDFCEC77088C}" destId="{76D94825-4726-4A0F-A579-F027B158F2CE}" srcOrd="0" destOrd="0" presId="urn:microsoft.com/office/officeart/2005/8/layout/hierarchy5"/>
    <dgm:cxn modelId="{38C665BA-8E3D-4C0F-AA41-BA6E8A9E8C60}" type="presOf" srcId="{AC2CD652-F4F1-4B30-A05A-279969ADE36B}" destId="{40F1FF55-2904-4653-8E5D-2695F7534E0A}" srcOrd="0" destOrd="0" presId="urn:microsoft.com/office/officeart/2005/8/layout/hierarchy5"/>
    <dgm:cxn modelId="{5C76B02D-5712-459E-BDE9-EC9121608B02}" srcId="{89F213EC-6B72-4B09-801E-022DA6DDD33A}" destId="{105A3A76-D839-446E-BB12-C280F1F8D7DA}" srcOrd="0" destOrd="0" parTransId="{8E79728E-1C84-4C05-837B-80FEC3EBDC0C}" sibTransId="{3D5B8A11-B27E-434E-BAB9-7A044D0AD4A4}"/>
    <dgm:cxn modelId="{2B6FEDDC-FF83-4F0D-9D9B-8D399F8BEAA7}" type="presOf" srcId="{03DAF274-E93A-4FC7-BC2C-20BCC013B22D}" destId="{50BCBDE2-E319-4DF5-8667-AE55B53B6BCE}" srcOrd="0" destOrd="0" presId="urn:microsoft.com/office/officeart/2005/8/layout/hierarchy5"/>
    <dgm:cxn modelId="{251AD371-0077-45BA-A2A8-87311F9358CB}" type="presOf" srcId="{AA144E18-E279-49F4-99AD-4DC2E2989A6C}" destId="{CABE759F-6729-479D-BF18-85B54F19B5AA}" srcOrd="0" destOrd="0" presId="urn:microsoft.com/office/officeart/2005/8/layout/hierarchy5"/>
    <dgm:cxn modelId="{1DE7474A-77CD-4465-BFF8-326E9E3C4DD9}" type="presOf" srcId="{AE19BB98-D5BA-4FC5-8CE5-EF4AF571F961}" destId="{1B770567-B3A0-42C7-8CB0-06B5F14174B5}" srcOrd="0" destOrd="0" presId="urn:microsoft.com/office/officeart/2005/8/layout/hierarchy5"/>
    <dgm:cxn modelId="{C2D40F0A-1587-43E0-851C-4EF994803C2C}" type="presOf" srcId="{23DBC07F-A9AF-4CCA-9CFA-E71D0A447CAE}" destId="{B0B99706-00F7-4AF2-B7EB-1ABE4D1E2307}" srcOrd="0" destOrd="0" presId="urn:microsoft.com/office/officeart/2005/8/layout/hierarchy5"/>
    <dgm:cxn modelId="{FF26F739-4EAE-428E-A1DA-0CEADD6CBC20}" srcId="{EEC41BFF-20F0-4348-BCE6-67C30211AF9F}" destId="{23DBC07F-A9AF-4CCA-9CFA-E71D0A447CAE}" srcOrd="0" destOrd="0" parTransId="{6D1D214B-D31C-4AA8-A6AF-1B357B34E1A6}" sibTransId="{B3F4F976-FF15-4538-9458-8673E964BB66}"/>
    <dgm:cxn modelId="{E751D635-80DB-4C06-BED8-353E0B87E6B2}" type="presOf" srcId="{17C1026A-63B5-4A2A-B08F-514029A01129}" destId="{925D73B5-E173-46E1-B937-D3F164757C97}" srcOrd="0" destOrd="0" presId="urn:microsoft.com/office/officeart/2005/8/layout/hierarchy5"/>
    <dgm:cxn modelId="{54600763-CE81-41A2-9407-0CC40D83B49F}" type="presOf" srcId="{1AFBB37F-711A-452D-ACDD-A2E4FFECDB39}" destId="{2315A17F-247C-43F3-8F4F-E27C9D4CD004}" srcOrd="0" destOrd="0" presId="urn:microsoft.com/office/officeart/2005/8/layout/hierarchy5"/>
    <dgm:cxn modelId="{E9E74DA9-4E8F-4B4B-9BC2-12FBF9C7B8A7}" type="presOf" srcId="{33C1D491-414D-4131-84A9-EB9DBB0ED566}" destId="{76D0BC86-01E9-4FF5-8DF7-BC1D676794E0}" srcOrd="0" destOrd="0" presId="urn:microsoft.com/office/officeart/2005/8/layout/hierarchy5"/>
    <dgm:cxn modelId="{3B75C7B5-8715-4F34-9F98-10D6D00F9C89}" type="presOf" srcId="{EEC41BFF-20F0-4348-BCE6-67C30211AF9F}" destId="{216469B3-7D30-48DD-A2FB-66BEFAB04D19}" srcOrd="0" destOrd="0" presId="urn:microsoft.com/office/officeart/2005/8/layout/hierarchy5"/>
    <dgm:cxn modelId="{D1AF8980-2D76-4FD1-9489-7D5822E92BC6}" type="presOf" srcId="{AE19BB98-D5BA-4FC5-8CE5-EF4AF571F961}" destId="{49575260-C080-4006-8E16-A0181C0A5C17}" srcOrd="1" destOrd="0" presId="urn:microsoft.com/office/officeart/2005/8/layout/hierarchy5"/>
    <dgm:cxn modelId="{23D4433A-EF80-4438-BAC1-90A32FFD7ED6}" type="presParOf" srcId="{B8D9261A-AF28-4450-9B28-F03FD3CF4E3A}" destId="{53A29F32-0142-4C10-AA85-0EE15F66248F}" srcOrd="0" destOrd="0" presId="urn:microsoft.com/office/officeart/2005/8/layout/hierarchy5"/>
    <dgm:cxn modelId="{0891768C-5BEA-4D26-A8AB-713D5E6873BF}" type="presParOf" srcId="{53A29F32-0142-4C10-AA85-0EE15F66248F}" destId="{B68BC1FB-D412-4770-ABE1-3C431FB9966D}" srcOrd="0" destOrd="0" presId="urn:microsoft.com/office/officeart/2005/8/layout/hierarchy5"/>
    <dgm:cxn modelId="{24A0F8DB-7876-489E-B817-0E85BB125A22}" type="presParOf" srcId="{53A29F32-0142-4C10-AA85-0EE15F66248F}" destId="{A15E36AC-4354-4891-A04C-975D569BDA99}" srcOrd="1" destOrd="0" presId="urn:microsoft.com/office/officeart/2005/8/layout/hierarchy5"/>
    <dgm:cxn modelId="{171A690D-6AD8-4A83-B63B-CB7FF108E668}" type="presParOf" srcId="{A15E36AC-4354-4891-A04C-975D569BDA99}" destId="{535C3A4E-F127-4C56-8BEB-15D3A4D5840A}" srcOrd="0" destOrd="0" presId="urn:microsoft.com/office/officeart/2005/8/layout/hierarchy5"/>
    <dgm:cxn modelId="{7741071C-457C-4A53-A55F-C9B0C61B4BC4}" type="presParOf" srcId="{535C3A4E-F127-4C56-8BEB-15D3A4D5840A}" destId="{04A88BE3-C04C-4BA1-9E61-5CAB4BE6615C}" srcOrd="0" destOrd="0" presId="urn:microsoft.com/office/officeart/2005/8/layout/hierarchy5"/>
    <dgm:cxn modelId="{FF65F854-0005-4A9B-85EF-B9384E48A98D}" type="presParOf" srcId="{535C3A4E-F127-4C56-8BEB-15D3A4D5840A}" destId="{9361CC54-2FD8-4EE4-AE92-32DCEC222253}" srcOrd="1" destOrd="0" presId="urn:microsoft.com/office/officeart/2005/8/layout/hierarchy5"/>
    <dgm:cxn modelId="{562D23CD-527B-4062-817C-A5EA339EF990}" type="presParOf" srcId="{9361CC54-2FD8-4EE4-AE92-32DCEC222253}" destId="{76D0BC86-01E9-4FF5-8DF7-BC1D676794E0}" srcOrd="0" destOrd="0" presId="urn:microsoft.com/office/officeart/2005/8/layout/hierarchy5"/>
    <dgm:cxn modelId="{920387E3-C0BB-4600-B78A-2AC95F278ADA}" type="presParOf" srcId="{76D0BC86-01E9-4FF5-8DF7-BC1D676794E0}" destId="{98F417A5-9B4E-4EA6-8B45-84D1B58CD40A}" srcOrd="0" destOrd="0" presId="urn:microsoft.com/office/officeart/2005/8/layout/hierarchy5"/>
    <dgm:cxn modelId="{18E1C2B3-B12D-47E2-8672-EEE79054DE40}" type="presParOf" srcId="{9361CC54-2FD8-4EE4-AE92-32DCEC222253}" destId="{D1884C7B-76AB-4854-8B6D-7FFF1CE53FD8}" srcOrd="1" destOrd="0" presId="urn:microsoft.com/office/officeart/2005/8/layout/hierarchy5"/>
    <dgm:cxn modelId="{A9570F9E-132B-4733-9A7D-F9B0FF0E3FD3}" type="presParOf" srcId="{D1884C7B-76AB-4854-8B6D-7FFF1CE53FD8}" destId="{40F1FF55-2904-4653-8E5D-2695F7534E0A}" srcOrd="0" destOrd="0" presId="urn:microsoft.com/office/officeart/2005/8/layout/hierarchy5"/>
    <dgm:cxn modelId="{551E9805-37F6-4C90-A5EF-6A2E5EC2E52B}" type="presParOf" srcId="{D1884C7B-76AB-4854-8B6D-7FFF1CE53FD8}" destId="{11EC320F-1511-461E-8DDC-920574FEBB90}" srcOrd="1" destOrd="0" presId="urn:microsoft.com/office/officeart/2005/8/layout/hierarchy5"/>
    <dgm:cxn modelId="{3F6BEBC1-680C-4E2A-A391-3F2A1772550A}" type="presParOf" srcId="{11EC320F-1511-461E-8DDC-920574FEBB90}" destId="{2315A17F-247C-43F3-8F4F-E27C9D4CD004}" srcOrd="0" destOrd="0" presId="urn:microsoft.com/office/officeart/2005/8/layout/hierarchy5"/>
    <dgm:cxn modelId="{36946D1F-89B6-408F-9478-427B50E6DFCD}" type="presParOf" srcId="{2315A17F-247C-43F3-8F4F-E27C9D4CD004}" destId="{E6C626C3-E1DC-4A70-A090-83C3031ADA6D}" srcOrd="0" destOrd="0" presId="urn:microsoft.com/office/officeart/2005/8/layout/hierarchy5"/>
    <dgm:cxn modelId="{5AB8C4F3-8E60-4D7C-8407-2EF842C1C2F7}" type="presParOf" srcId="{11EC320F-1511-461E-8DDC-920574FEBB90}" destId="{3A297964-8878-4026-B577-D81969C779A3}" srcOrd="1" destOrd="0" presId="urn:microsoft.com/office/officeart/2005/8/layout/hierarchy5"/>
    <dgm:cxn modelId="{9C93A34C-71DC-44CA-80EC-1029AA319639}" type="presParOf" srcId="{3A297964-8878-4026-B577-D81969C779A3}" destId="{50BCBDE2-E319-4DF5-8667-AE55B53B6BCE}" srcOrd="0" destOrd="0" presId="urn:microsoft.com/office/officeart/2005/8/layout/hierarchy5"/>
    <dgm:cxn modelId="{5732CBE1-1CEF-4618-ABDA-D0D7E3420EEB}" type="presParOf" srcId="{3A297964-8878-4026-B577-D81969C779A3}" destId="{AC1DCCEC-0AB4-46AE-B49C-65939A70BB85}" srcOrd="1" destOrd="0" presId="urn:microsoft.com/office/officeart/2005/8/layout/hierarchy5"/>
    <dgm:cxn modelId="{39F7E5F0-C75C-4F72-87F1-BDF2B0690036}" type="presParOf" srcId="{11EC320F-1511-461E-8DDC-920574FEBB90}" destId="{8D7082EB-F6D5-4D49-80D7-C71D79CE9BFA}" srcOrd="2" destOrd="0" presId="urn:microsoft.com/office/officeart/2005/8/layout/hierarchy5"/>
    <dgm:cxn modelId="{41EE2AAE-AF89-488A-9C5B-D74DA5D34717}" type="presParOf" srcId="{8D7082EB-F6D5-4D49-80D7-C71D79CE9BFA}" destId="{E4D1034C-F444-4954-9829-6D47F21E3A79}" srcOrd="0" destOrd="0" presId="urn:microsoft.com/office/officeart/2005/8/layout/hierarchy5"/>
    <dgm:cxn modelId="{F91B215E-FD2C-4204-85DE-77C9C3BEB57E}" type="presParOf" srcId="{11EC320F-1511-461E-8DDC-920574FEBB90}" destId="{DFF32E78-7B51-412C-9C94-089D904E97B8}" srcOrd="3" destOrd="0" presId="urn:microsoft.com/office/officeart/2005/8/layout/hierarchy5"/>
    <dgm:cxn modelId="{DCF2C28B-B67B-40AC-ADFD-CE79BD59DA92}" type="presParOf" srcId="{DFF32E78-7B51-412C-9C94-089D904E97B8}" destId="{504240AE-748A-4572-9252-0441BB39B497}" srcOrd="0" destOrd="0" presId="urn:microsoft.com/office/officeart/2005/8/layout/hierarchy5"/>
    <dgm:cxn modelId="{E47BF51F-F725-467B-A84F-48ABB31A6F05}" type="presParOf" srcId="{DFF32E78-7B51-412C-9C94-089D904E97B8}" destId="{BC36A728-80C4-4EF1-88B8-7B42FFA4D223}" srcOrd="1" destOrd="0" presId="urn:microsoft.com/office/officeart/2005/8/layout/hierarchy5"/>
    <dgm:cxn modelId="{92133E18-02E0-44F6-8CBE-83047BF78134}" type="presParOf" srcId="{9361CC54-2FD8-4EE4-AE92-32DCEC222253}" destId="{925D73B5-E173-46E1-B937-D3F164757C97}" srcOrd="2" destOrd="0" presId="urn:microsoft.com/office/officeart/2005/8/layout/hierarchy5"/>
    <dgm:cxn modelId="{1A2B5BD1-AF95-4812-93A6-6EC60D92F2AD}" type="presParOf" srcId="{925D73B5-E173-46E1-B937-D3F164757C97}" destId="{FD0949D3-CB1A-4D5C-A013-B2AB928182E4}" srcOrd="0" destOrd="0" presId="urn:microsoft.com/office/officeart/2005/8/layout/hierarchy5"/>
    <dgm:cxn modelId="{7877C43D-EBEB-4489-84A0-B9D8FAE55FD9}" type="presParOf" srcId="{9361CC54-2FD8-4EE4-AE92-32DCEC222253}" destId="{16A59EEF-E370-4E47-9933-B0D45228A6BB}" srcOrd="3" destOrd="0" presId="urn:microsoft.com/office/officeart/2005/8/layout/hierarchy5"/>
    <dgm:cxn modelId="{B01B078C-472A-414D-B5BB-36EE77F6A72C}" type="presParOf" srcId="{16A59EEF-E370-4E47-9933-B0D45228A6BB}" destId="{216469B3-7D30-48DD-A2FB-66BEFAB04D19}" srcOrd="0" destOrd="0" presId="urn:microsoft.com/office/officeart/2005/8/layout/hierarchy5"/>
    <dgm:cxn modelId="{B685747E-D245-4B52-B0F6-783D77D8826F}" type="presParOf" srcId="{16A59EEF-E370-4E47-9933-B0D45228A6BB}" destId="{056B85D1-5E94-4016-B4FB-11B2757E4239}" srcOrd="1" destOrd="0" presId="urn:microsoft.com/office/officeart/2005/8/layout/hierarchy5"/>
    <dgm:cxn modelId="{9787CED8-286C-4A8F-9F59-D5D0E4C9A94E}" type="presParOf" srcId="{056B85D1-5E94-4016-B4FB-11B2757E4239}" destId="{B764E1A1-A298-4083-AC91-0464739C3EC8}" srcOrd="0" destOrd="0" presId="urn:microsoft.com/office/officeart/2005/8/layout/hierarchy5"/>
    <dgm:cxn modelId="{81B721AD-7F28-4BBB-833D-B7F5115EF71C}" type="presParOf" srcId="{B764E1A1-A298-4083-AC91-0464739C3EC8}" destId="{B6FC3F0E-CAF1-4384-9A83-7AAA688C5B19}" srcOrd="0" destOrd="0" presId="urn:microsoft.com/office/officeart/2005/8/layout/hierarchy5"/>
    <dgm:cxn modelId="{3284449F-4C44-4563-9C44-BD7EAE00204A}" type="presParOf" srcId="{056B85D1-5E94-4016-B4FB-11B2757E4239}" destId="{BC9130D1-6DFE-4A91-936A-2DD2052881ED}" srcOrd="1" destOrd="0" presId="urn:microsoft.com/office/officeart/2005/8/layout/hierarchy5"/>
    <dgm:cxn modelId="{8C79CA97-7A56-4BCB-95BF-C65C65B15542}" type="presParOf" srcId="{BC9130D1-6DFE-4A91-936A-2DD2052881ED}" destId="{B0B99706-00F7-4AF2-B7EB-1ABE4D1E2307}" srcOrd="0" destOrd="0" presId="urn:microsoft.com/office/officeart/2005/8/layout/hierarchy5"/>
    <dgm:cxn modelId="{B7FCF64C-3DB8-4DC9-988D-AE1C13A209AD}" type="presParOf" srcId="{BC9130D1-6DFE-4A91-936A-2DD2052881ED}" destId="{42792D60-2CC2-49CB-8A3C-270A1099D7D7}" srcOrd="1" destOrd="0" presId="urn:microsoft.com/office/officeart/2005/8/layout/hierarchy5"/>
    <dgm:cxn modelId="{64B8E10A-C056-46EB-8428-96471D7CB4B5}" type="presParOf" srcId="{B8D9261A-AF28-4450-9B28-F03FD3CF4E3A}" destId="{6A7C404C-3137-4A76-B8BB-89F812580021}" srcOrd="1" destOrd="0" presId="urn:microsoft.com/office/officeart/2005/8/layout/hierarchy5"/>
    <dgm:cxn modelId="{B2982B07-CA3F-4F84-B31F-8F9AB11B3CEB}" type="presParOf" srcId="{6A7C404C-3137-4A76-B8BB-89F812580021}" destId="{F80A209F-041C-4341-83FE-E7BA37AD15AA}" srcOrd="0" destOrd="0" presId="urn:microsoft.com/office/officeart/2005/8/layout/hierarchy5"/>
    <dgm:cxn modelId="{91C9B1FB-871A-40C5-BDFC-556E6544A332}" type="presParOf" srcId="{F80A209F-041C-4341-83FE-E7BA37AD15AA}" destId="{76D94825-4726-4A0F-A579-F027B158F2CE}" srcOrd="0" destOrd="0" presId="urn:microsoft.com/office/officeart/2005/8/layout/hierarchy5"/>
    <dgm:cxn modelId="{C30458B1-5665-4FDA-A5E6-AD4F93E685C5}" type="presParOf" srcId="{F80A209F-041C-4341-83FE-E7BA37AD15AA}" destId="{7056C216-B523-4E42-8DA6-B71D2DFE4173}" srcOrd="1" destOrd="0" presId="urn:microsoft.com/office/officeart/2005/8/layout/hierarchy5"/>
    <dgm:cxn modelId="{97E16422-8A17-4D1D-BE23-38844333678C}" type="presParOf" srcId="{6A7C404C-3137-4A76-B8BB-89F812580021}" destId="{472A687F-D3E1-4E78-9524-D88DF936BECE}" srcOrd="1" destOrd="0" presId="urn:microsoft.com/office/officeart/2005/8/layout/hierarchy5"/>
    <dgm:cxn modelId="{EB2AB102-824F-4187-8085-BA3D8B3CA241}" type="presParOf" srcId="{472A687F-D3E1-4E78-9524-D88DF936BECE}" destId="{A238FFC9-A5B9-4F90-869C-3FA80E049CF9}" srcOrd="0" destOrd="0" presId="urn:microsoft.com/office/officeart/2005/8/layout/hierarchy5"/>
    <dgm:cxn modelId="{38FE60B7-A9CE-45A4-849E-402B092F1F00}" type="presParOf" srcId="{6A7C404C-3137-4A76-B8BB-89F812580021}" destId="{20BD10D2-A4E1-4688-B0E3-760C5257941E}" srcOrd="2" destOrd="0" presId="urn:microsoft.com/office/officeart/2005/8/layout/hierarchy5"/>
    <dgm:cxn modelId="{F6638301-0852-4428-B07F-9D555075F668}" type="presParOf" srcId="{20BD10D2-A4E1-4688-B0E3-760C5257941E}" destId="{CABE759F-6729-479D-BF18-85B54F19B5AA}" srcOrd="0" destOrd="0" presId="urn:microsoft.com/office/officeart/2005/8/layout/hierarchy5"/>
    <dgm:cxn modelId="{BD4B700B-D579-4277-A341-66A2CCED0B6D}" type="presParOf" srcId="{20BD10D2-A4E1-4688-B0E3-760C5257941E}" destId="{0D47E870-E69A-4DAE-A557-195FE1245FC2}" srcOrd="1" destOrd="0" presId="urn:microsoft.com/office/officeart/2005/8/layout/hierarchy5"/>
    <dgm:cxn modelId="{98DC851E-F205-467A-BA5B-67F5008DB3F9}" type="presParOf" srcId="{6A7C404C-3137-4A76-B8BB-89F812580021}" destId="{70803BB9-0AA2-4348-9580-957818330DA9}" srcOrd="3" destOrd="0" presId="urn:microsoft.com/office/officeart/2005/8/layout/hierarchy5"/>
    <dgm:cxn modelId="{EC320B8E-5917-4E32-89A2-A03E813C0897}" type="presParOf" srcId="{70803BB9-0AA2-4348-9580-957818330DA9}" destId="{65AE905C-F14E-492A-90FD-3C9DAAB52C9C}" srcOrd="0" destOrd="0" presId="urn:microsoft.com/office/officeart/2005/8/layout/hierarchy5"/>
    <dgm:cxn modelId="{75AE7CC3-5BEE-4456-A02A-58F90B4A9FFB}" type="presParOf" srcId="{6A7C404C-3137-4A76-B8BB-89F812580021}" destId="{45678010-E7EC-4CFA-8070-1D344C359A75}" srcOrd="4" destOrd="0" presId="urn:microsoft.com/office/officeart/2005/8/layout/hierarchy5"/>
    <dgm:cxn modelId="{1556B984-3E01-4E88-9CB6-123B73966DF3}" type="presParOf" srcId="{45678010-E7EC-4CFA-8070-1D344C359A75}" destId="{1B770567-B3A0-42C7-8CB0-06B5F14174B5}" srcOrd="0" destOrd="0" presId="urn:microsoft.com/office/officeart/2005/8/layout/hierarchy5"/>
    <dgm:cxn modelId="{2AB686FE-128F-4D99-9938-95491077EDD3}" type="presParOf" srcId="{45678010-E7EC-4CFA-8070-1D344C359A75}" destId="{49575260-C080-4006-8E16-A0181C0A5C1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188A7D-6C16-41A0-8175-EDD5D08ADC6B}" type="doc">
      <dgm:prSet loTypeId="urn:microsoft.com/office/officeart/2005/8/layout/hList9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8F90A43-5B9C-4AD0-A5DE-194076CCFE1A}">
      <dgm:prSet phldrT="[Text]"/>
      <dgm:spPr/>
      <dgm:t>
        <a:bodyPr/>
        <a:lstStyle/>
        <a:p>
          <a:r>
            <a:rPr lang="th-TH" b="1" dirty="0" smtClean="0">
              <a:latin typeface="Cordia New" pitchFamily="34" charset="-34"/>
              <a:cs typeface="Cordia New" pitchFamily="34" charset="-34"/>
            </a:rPr>
            <a:t>รอบที่ 1</a:t>
          </a:r>
          <a:endParaRPr lang="th-TH" b="1" dirty="0">
            <a:latin typeface="Cordia New" pitchFamily="34" charset="-34"/>
            <a:cs typeface="Cordia New" pitchFamily="34" charset="-34"/>
          </a:endParaRPr>
        </a:p>
      </dgm:t>
    </dgm:pt>
    <dgm:pt modelId="{E812AFBE-BC7C-4881-869A-689EBFEB7AAD}" type="parTrans" cxnId="{35100932-9557-4F20-807B-C8B86DC7A9A3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8D8E26DA-F41A-4A88-85A5-52C8DAC55191}" type="sibTrans" cxnId="{35100932-9557-4F20-807B-C8B86DC7A9A3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89357760-69FC-4355-8503-A700F72A8E2B}">
      <dgm:prSet phldrT="[Text]"/>
      <dgm:spPr/>
      <dgm:t>
        <a:bodyPr/>
        <a:lstStyle/>
        <a:p>
          <a:r>
            <a:rPr lang="th-TH" b="1" dirty="0" smtClean="0">
              <a:latin typeface="Cordia New" pitchFamily="34" charset="-34"/>
              <a:cs typeface="Cordia New" pitchFamily="34" charset="-34"/>
            </a:rPr>
            <a:t>เสนอหลักสูตร ภายในเดือน</a:t>
          </a:r>
          <a:r>
            <a:rPr lang="th-TH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rPr>
            <a:t>เมษายน</a:t>
          </a:r>
          <a:endParaRPr lang="th-TH" b="1" dirty="0">
            <a:solidFill>
              <a:srgbClr val="FF0000"/>
            </a:solidFill>
            <a:latin typeface="Cordia New" pitchFamily="34" charset="-34"/>
            <a:cs typeface="Cordia New" pitchFamily="34" charset="-34"/>
          </a:endParaRPr>
        </a:p>
      </dgm:t>
    </dgm:pt>
    <dgm:pt modelId="{1504A1F9-F06C-4390-AD7B-EFF96B1A6CDD}" type="parTrans" cxnId="{4DF41BE7-1F0C-4271-823B-6CA4959FFE18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CC8D0B23-B29D-4EA0-B6A6-03E1539D6123}" type="sibTrans" cxnId="{4DF41BE7-1F0C-4271-823B-6CA4959FFE18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5451A7B9-337F-4D66-B5FC-A29755E89B78}">
      <dgm:prSet phldrT="[Text]"/>
      <dgm:spPr/>
      <dgm:t>
        <a:bodyPr/>
        <a:lstStyle/>
        <a:p>
          <a:r>
            <a:rPr lang="th-TH" b="1" dirty="0" smtClean="0">
              <a:latin typeface="Cordia New" pitchFamily="34" charset="-34"/>
              <a:cs typeface="Cordia New" pitchFamily="34" charset="-34"/>
            </a:rPr>
            <a:t>แจ้งผลการพิจารณาภายในเดือน</a:t>
          </a:r>
          <a:r>
            <a:rPr lang="th-TH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rPr>
            <a:t>มิถุนายน</a:t>
          </a:r>
          <a:endParaRPr lang="th-TH" b="1" dirty="0">
            <a:solidFill>
              <a:srgbClr val="FF0000"/>
            </a:solidFill>
            <a:latin typeface="Cordia New" pitchFamily="34" charset="-34"/>
            <a:cs typeface="Cordia New" pitchFamily="34" charset="-34"/>
          </a:endParaRPr>
        </a:p>
      </dgm:t>
    </dgm:pt>
    <dgm:pt modelId="{1EDD4487-0EA9-41A3-B9AC-389C3707DDFC}" type="parTrans" cxnId="{A4F01593-5770-4F9F-BCF9-08E924C343B4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3726F1B1-99BB-4C03-8D57-7E9B41D790D2}" type="sibTrans" cxnId="{A4F01593-5770-4F9F-BCF9-08E924C343B4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4F995F32-E423-4467-8DCD-9695220F0C14}">
      <dgm:prSet phldrT="[Text]"/>
      <dgm:spPr/>
      <dgm:t>
        <a:bodyPr/>
        <a:lstStyle/>
        <a:p>
          <a:r>
            <a:rPr lang="th-TH" b="1" dirty="0" smtClean="0">
              <a:latin typeface="Cordia New" pitchFamily="34" charset="-34"/>
              <a:cs typeface="Cordia New" pitchFamily="34" charset="-34"/>
            </a:rPr>
            <a:t>รอบที่ 2</a:t>
          </a:r>
          <a:endParaRPr lang="th-TH" b="1" dirty="0">
            <a:latin typeface="Cordia New" pitchFamily="34" charset="-34"/>
            <a:cs typeface="Cordia New" pitchFamily="34" charset="-34"/>
          </a:endParaRPr>
        </a:p>
      </dgm:t>
    </dgm:pt>
    <dgm:pt modelId="{0A960F35-29CE-4A8A-B6A0-3321EF1871CB}" type="parTrans" cxnId="{2D36C078-FE58-421A-BDD9-899889FF8D36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D0D3C980-F235-4CE7-B2EC-4519AEFD92B3}" type="sibTrans" cxnId="{2D36C078-FE58-421A-BDD9-899889FF8D36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0B97300A-CA9E-4DF2-BC87-FDA69409AD8D}">
      <dgm:prSet phldrT="[Text]"/>
      <dgm:spPr/>
      <dgm:t>
        <a:bodyPr/>
        <a:lstStyle/>
        <a:p>
          <a:r>
            <a:rPr lang="th-TH" b="1" dirty="0" smtClean="0">
              <a:latin typeface="Cordia New" pitchFamily="34" charset="-34"/>
              <a:cs typeface="Cordia New" pitchFamily="34" charset="-34"/>
            </a:rPr>
            <a:t>เสนอหลักสูตรภายในเดือน</a:t>
          </a:r>
          <a:r>
            <a:rPr lang="th-TH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rPr>
            <a:t>ตุลาคม</a:t>
          </a:r>
          <a:endParaRPr lang="th-TH" b="1" dirty="0">
            <a:solidFill>
              <a:srgbClr val="FF0000"/>
            </a:solidFill>
            <a:latin typeface="Cordia New" pitchFamily="34" charset="-34"/>
            <a:cs typeface="Cordia New" pitchFamily="34" charset="-34"/>
          </a:endParaRPr>
        </a:p>
      </dgm:t>
    </dgm:pt>
    <dgm:pt modelId="{14C1EC5F-181A-4608-AC84-F51184366F70}" type="parTrans" cxnId="{3352F7B8-79AD-4584-8241-458BEBF4B157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0D83784D-E792-4969-BBF1-BBFEABABA1D7}" type="sibTrans" cxnId="{3352F7B8-79AD-4584-8241-458BEBF4B157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42D0E09A-CDA1-4513-A9CB-AD10A25EC281}">
      <dgm:prSet phldrT="[Text]"/>
      <dgm:spPr/>
      <dgm:t>
        <a:bodyPr/>
        <a:lstStyle/>
        <a:p>
          <a:r>
            <a:rPr lang="th-TH" b="1" dirty="0" smtClean="0">
              <a:latin typeface="Cordia New" pitchFamily="34" charset="-34"/>
              <a:cs typeface="Cordia New" pitchFamily="34" charset="-34"/>
            </a:rPr>
            <a:t>แจ้งผลการพิจารณาภายในเดือน</a:t>
          </a:r>
          <a:r>
            <a:rPr lang="th-TH" b="1" dirty="0" smtClean="0">
              <a:solidFill>
                <a:srgbClr val="FF0000"/>
              </a:solidFill>
              <a:latin typeface="Cordia New" pitchFamily="34" charset="-34"/>
              <a:cs typeface="Cordia New" pitchFamily="34" charset="-34"/>
            </a:rPr>
            <a:t>ธันวาคม</a:t>
          </a:r>
          <a:endParaRPr lang="th-TH" b="1" dirty="0">
            <a:solidFill>
              <a:srgbClr val="FF0000"/>
            </a:solidFill>
            <a:latin typeface="Cordia New" pitchFamily="34" charset="-34"/>
            <a:cs typeface="Cordia New" pitchFamily="34" charset="-34"/>
          </a:endParaRPr>
        </a:p>
      </dgm:t>
    </dgm:pt>
    <dgm:pt modelId="{E98F161E-90B5-4A08-BD19-690CB619B631}" type="parTrans" cxnId="{35DD491C-E91E-40C3-A306-A15F3634CF5B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773D41C1-F4C5-474B-BFAE-FA367D817C2E}" type="sibTrans" cxnId="{35DD491C-E91E-40C3-A306-A15F3634CF5B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B52D3C9E-F70B-4A2A-8A79-4DA792DA4A26}" type="pres">
      <dgm:prSet presAssocID="{F6188A7D-6C16-41A0-8175-EDD5D08ADC6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2F43A496-900A-4BD7-9D26-7993AE295B83}" type="pres">
      <dgm:prSet presAssocID="{68F90A43-5B9C-4AD0-A5DE-194076CCFE1A}" presName="posSpace" presStyleCnt="0"/>
      <dgm:spPr/>
    </dgm:pt>
    <dgm:pt modelId="{3A6527DE-1A28-4259-9233-EA2F0A6C5967}" type="pres">
      <dgm:prSet presAssocID="{68F90A43-5B9C-4AD0-A5DE-194076CCFE1A}" presName="vertFlow" presStyleCnt="0"/>
      <dgm:spPr/>
    </dgm:pt>
    <dgm:pt modelId="{1C5EFA9B-4E5D-49AF-960F-725E9F799DEB}" type="pres">
      <dgm:prSet presAssocID="{68F90A43-5B9C-4AD0-A5DE-194076CCFE1A}" presName="topSpace" presStyleCnt="0"/>
      <dgm:spPr/>
    </dgm:pt>
    <dgm:pt modelId="{9B33C938-7009-44B6-B2F7-1017202D776C}" type="pres">
      <dgm:prSet presAssocID="{68F90A43-5B9C-4AD0-A5DE-194076CCFE1A}" presName="firstComp" presStyleCnt="0"/>
      <dgm:spPr/>
    </dgm:pt>
    <dgm:pt modelId="{5D232B3C-2A4E-4857-AA84-5F94E22DDCD2}" type="pres">
      <dgm:prSet presAssocID="{68F90A43-5B9C-4AD0-A5DE-194076CCFE1A}" presName="firstChild" presStyleLbl="bgAccFollowNode1" presStyleIdx="0" presStyleCnt="4"/>
      <dgm:spPr/>
      <dgm:t>
        <a:bodyPr/>
        <a:lstStyle/>
        <a:p>
          <a:endParaRPr lang="th-TH"/>
        </a:p>
      </dgm:t>
    </dgm:pt>
    <dgm:pt modelId="{2EEA1867-22CD-4D92-9181-24553E3A1EEB}" type="pres">
      <dgm:prSet presAssocID="{68F90A43-5B9C-4AD0-A5DE-194076CCFE1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70FBD3-7FF3-4B69-9855-5D650A95922F}" type="pres">
      <dgm:prSet presAssocID="{5451A7B9-337F-4D66-B5FC-A29755E89B78}" presName="comp" presStyleCnt="0"/>
      <dgm:spPr/>
    </dgm:pt>
    <dgm:pt modelId="{0E2EFAAC-A6C8-4737-9AD5-D142689E186C}" type="pres">
      <dgm:prSet presAssocID="{5451A7B9-337F-4D66-B5FC-A29755E89B78}" presName="child" presStyleLbl="bgAccFollowNode1" presStyleIdx="1" presStyleCnt="4"/>
      <dgm:spPr/>
      <dgm:t>
        <a:bodyPr/>
        <a:lstStyle/>
        <a:p>
          <a:endParaRPr lang="th-TH"/>
        </a:p>
      </dgm:t>
    </dgm:pt>
    <dgm:pt modelId="{35A23593-00E5-41EB-99D7-7ED90D441CA3}" type="pres">
      <dgm:prSet presAssocID="{5451A7B9-337F-4D66-B5FC-A29755E89B7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A84F4E-DC64-4716-BBF3-97B555091286}" type="pres">
      <dgm:prSet presAssocID="{68F90A43-5B9C-4AD0-A5DE-194076CCFE1A}" presName="negSpace" presStyleCnt="0"/>
      <dgm:spPr/>
    </dgm:pt>
    <dgm:pt modelId="{17D8B8DB-657A-4566-BD61-12418909F818}" type="pres">
      <dgm:prSet presAssocID="{68F90A43-5B9C-4AD0-A5DE-194076CCFE1A}" presName="circle" presStyleLbl="node1" presStyleIdx="0" presStyleCnt="2"/>
      <dgm:spPr/>
      <dgm:t>
        <a:bodyPr/>
        <a:lstStyle/>
        <a:p>
          <a:endParaRPr lang="th-TH"/>
        </a:p>
      </dgm:t>
    </dgm:pt>
    <dgm:pt modelId="{CCE183CC-8F39-4B99-90DD-6F36D25202C8}" type="pres">
      <dgm:prSet presAssocID="{8D8E26DA-F41A-4A88-85A5-52C8DAC55191}" presName="transSpace" presStyleCnt="0"/>
      <dgm:spPr/>
    </dgm:pt>
    <dgm:pt modelId="{64D970CF-1768-4BA7-94A5-6A136AF109F4}" type="pres">
      <dgm:prSet presAssocID="{4F995F32-E423-4467-8DCD-9695220F0C14}" presName="posSpace" presStyleCnt="0"/>
      <dgm:spPr/>
    </dgm:pt>
    <dgm:pt modelId="{E4D31C71-5A21-4ED3-97D2-E81D5A499795}" type="pres">
      <dgm:prSet presAssocID="{4F995F32-E423-4467-8DCD-9695220F0C14}" presName="vertFlow" presStyleCnt="0"/>
      <dgm:spPr/>
    </dgm:pt>
    <dgm:pt modelId="{9457CB05-54B7-46D2-B17E-3925FEC1EAE4}" type="pres">
      <dgm:prSet presAssocID="{4F995F32-E423-4467-8DCD-9695220F0C14}" presName="topSpace" presStyleCnt="0"/>
      <dgm:spPr/>
    </dgm:pt>
    <dgm:pt modelId="{AB396B68-FD92-4780-80B9-1DCFE8BF2565}" type="pres">
      <dgm:prSet presAssocID="{4F995F32-E423-4467-8DCD-9695220F0C14}" presName="firstComp" presStyleCnt="0"/>
      <dgm:spPr/>
    </dgm:pt>
    <dgm:pt modelId="{D8DD3606-D767-4A4B-ABA2-7AE091424B53}" type="pres">
      <dgm:prSet presAssocID="{4F995F32-E423-4467-8DCD-9695220F0C14}" presName="firstChild" presStyleLbl="bgAccFollowNode1" presStyleIdx="2" presStyleCnt="4"/>
      <dgm:spPr/>
      <dgm:t>
        <a:bodyPr/>
        <a:lstStyle/>
        <a:p>
          <a:endParaRPr lang="th-TH"/>
        </a:p>
      </dgm:t>
    </dgm:pt>
    <dgm:pt modelId="{89368D10-0696-4F14-8B3D-4A779116B6B5}" type="pres">
      <dgm:prSet presAssocID="{4F995F32-E423-4467-8DCD-9695220F0C1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2FFC66-9DCD-48F3-A3D7-59819DBBE7F5}" type="pres">
      <dgm:prSet presAssocID="{42D0E09A-CDA1-4513-A9CB-AD10A25EC281}" presName="comp" presStyleCnt="0"/>
      <dgm:spPr/>
    </dgm:pt>
    <dgm:pt modelId="{4F3EED39-E438-4009-89D0-0C8AF16B3FD9}" type="pres">
      <dgm:prSet presAssocID="{42D0E09A-CDA1-4513-A9CB-AD10A25EC281}" presName="child" presStyleLbl="bgAccFollowNode1" presStyleIdx="3" presStyleCnt="4"/>
      <dgm:spPr/>
      <dgm:t>
        <a:bodyPr/>
        <a:lstStyle/>
        <a:p>
          <a:endParaRPr lang="th-TH"/>
        </a:p>
      </dgm:t>
    </dgm:pt>
    <dgm:pt modelId="{3F103CE6-C0B1-45A1-A474-DE0B285BC340}" type="pres">
      <dgm:prSet presAssocID="{42D0E09A-CDA1-4513-A9CB-AD10A25EC28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FD568F-B17C-4F07-A3C7-4565F0DC91E6}" type="pres">
      <dgm:prSet presAssocID="{4F995F32-E423-4467-8DCD-9695220F0C14}" presName="negSpace" presStyleCnt="0"/>
      <dgm:spPr/>
    </dgm:pt>
    <dgm:pt modelId="{E1ECFBE4-D0B3-4651-85EC-CD5F3A9376FA}" type="pres">
      <dgm:prSet presAssocID="{4F995F32-E423-4467-8DCD-9695220F0C14}" presName="circle" presStyleLbl="node1" presStyleIdx="1" presStyleCnt="2"/>
      <dgm:spPr/>
      <dgm:t>
        <a:bodyPr/>
        <a:lstStyle/>
        <a:p>
          <a:endParaRPr lang="th-TH"/>
        </a:p>
      </dgm:t>
    </dgm:pt>
  </dgm:ptLst>
  <dgm:cxnLst>
    <dgm:cxn modelId="{02B44D3A-9BBD-4B7B-A29E-934E46D3053C}" type="presOf" srcId="{89357760-69FC-4355-8503-A700F72A8E2B}" destId="{2EEA1867-22CD-4D92-9181-24553E3A1EEB}" srcOrd="1" destOrd="0" presId="urn:microsoft.com/office/officeart/2005/8/layout/hList9"/>
    <dgm:cxn modelId="{1532ACBE-A6BD-467A-8B74-F8D91FF5517C}" type="presOf" srcId="{4F995F32-E423-4467-8DCD-9695220F0C14}" destId="{E1ECFBE4-D0B3-4651-85EC-CD5F3A9376FA}" srcOrd="0" destOrd="0" presId="urn:microsoft.com/office/officeart/2005/8/layout/hList9"/>
    <dgm:cxn modelId="{B51E61C6-6F89-4713-8A02-BDF0208896A8}" type="presOf" srcId="{5451A7B9-337F-4D66-B5FC-A29755E89B78}" destId="{35A23593-00E5-41EB-99D7-7ED90D441CA3}" srcOrd="1" destOrd="0" presId="urn:microsoft.com/office/officeart/2005/8/layout/hList9"/>
    <dgm:cxn modelId="{A4F01593-5770-4F9F-BCF9-08E924C343B4}" srcId="{68F90A43-5B9C-4AD0-A5DE-194076CCFE1A}" destId="{5451A7B9-337F-4D66-B5FC-A29755E89B78}" srcOrd="1" destOrd="0" parTransId="{1EDD4487-0EA9-41A3-B9AC-389C3707DDFC}" sibTransId="{3726F1B1-99BB-4C03-8D57-7E9B41D790D2}"/>
    <dgm:cxn modelId="{E337BEE0-1BBF-4339-B299-885FB8980BAF}" type="presOf" srcId="{68F90A43-5B9C-4AD0-A5DE-194076CCFE1A}" destId="{17D8B8DB-657A-4566-BD61-12418909F818}" srcOrd="0" destOrd="0" presId="urn:microsoft.com/office/officeart/2005/8/layout/hList9"/>
    <dgm:cxn modelId="{78C6A6A8-CC02-45F6-91F9-FB3B30A0C18E}" type="presOf" srcId="{42D0E09A-CDA1-4513-A9CB-AD10A25EC281}" destId="{4F3EED39-E438-4009-89D0-0C8AF16B3FD9}" srcOrd="0" destOrd="0" presId="urn:microsoft.com/office/officeart/2005/8/layout/hList9"/>
    <dgm:cxn modelId="{35100932-9557-4F20-807B-C8B86DC7A9A3}" srcId="{F6188A7D-6C16-41A0-8175-EDD5D08ADC6B}" destId="{68F90A43-5B9C-4AD0-A5DE-194076CCFE1A}" srcOrd="0" destOrd="0" parTransId="{E812AFBE-BC7C-4881-869A-689EBFEB7AAD}" sibTransId="{8D8E26DA-F41A-4A88-85A5-52C8DAC55191}"/>
    <dgm:cxn modelId="{F3771292-B820-4E60-AFA2-64B96A3E893B}" type="presOf" srcId="{0B97300A-CA9E-4DF2-BC87-FDA69409AD8D}" destId="{89368D10-0696-4F14-8B3D-4A779116B6B5}" srcOrd="1" destOrd="0" presId="urn:microsoft.com/office/officeart/2005/8/layout/hList9"/>
    <dgm:cxn modelId="{9311AB31-545C-48EC-8786-5DD75BCC43B6}" type="presOf" srcId="{89357760-69FC-4355-8503-A700F72A8E2B}" destId="{5D232B3C-2A4E-4857-AA84-5F94E22DDCD2}" srcOrd="0" destOrd="0" presId="urn:microsoft.com/office/officeart/2005/8/layout/hList9"/>
    <dgm:cxn modelId="{4DF41BE7-1F0C-4271-823B-6CA4959FFE18}" srcId="{68F90A43-5B9C-4AD0-A5DE-194076CCFE1A}" destId="{89357760-69FC-4355-8503-A700F72A8E2B}" srcOrd="0" destOrd="0" parTransId="{1504A1F9-F06C-4390-AD7B-EFF96B1A6CDD}" sibTransId="{CC8D0B23-B29D-4EA0-B6A6-03E1539D6123}"/>
    <dgm:cxn modelId="{2D36C078-FE58-421A-BDD9-899889FF8D36}" srcId="{F6188A7D-6C16-41A0-8175-EDD5D08ADC6B}" destId="{4F995F32-E423-4467-8DCD-9695220F0C14}" srcOrd="1" destOrd="0" parTransId="{0A960F35-29CE-4A8A-B6A0-3321EF1871CB}" sibTransId="{D0D3C980-F235-4CE7-B2EC-4519AEFD92B3}"/>
    <dgm:cxn modelId="{7B45EFE0-1A47-4C59-8C38-7FFBC2A54FCD}" type="presOf" srcId="{0B97300A-CA9E-4DF2-BC87-FDA69409AD8D}" destId="{D8DD3606-D767-4A4B-ABA2-7AE091424B53}" srcOrd="0" destOrd="0" presId="urn:microsoft.com/office/officeart/2005/8/layout/hList9"/>
    <dgm:cxn modelId="{B5969FA4-43FC-407F-88C4-4752B20A3417}" type="presOf" srcId="{5451A7B9-337F-4D66-B5FC-A29755E89B78}" destId="{0E2EFAAC-A6C8-4737-9AD5-D142689E186C}" srcOrd="0" destOrd="0" presId="urn:microsoft.com/office/officeart/2005/8/layout/hList9"/>
    <dgm:cxn modelId="{AA73712E-FB39-4CA7-AB17-52796396C75E}" type="presOf" srcId="{F6188A7D-6C16-41A0-8175-EDD5D08ADC6B}" destId="{B52D3C9E-F70B-4A2A-8A79-4DA792DA4A26}" srcOrd="0" destOrd="0" presId="urn:microsoft.com/office/officeart/2005/8/layout/hList9"/>
    <dgm:cxn modelId="{484991E2-FA15-4A77-B8FA-0C60C4FFF7B1}" type="presOf" srcId="{42D0E09A-CDA1-4513-A9CB-AD10A25EC281}" destId="{3F103CE6-C0B1-45A1-A474-DE0B285BC340}" srcOrd="1" destOrd="0" presId="urn:microsoft.com/office/officeart/2005/8/layout/hList9"/>
    <dgm:cxn modelId="{3352F7B8-79AD-4584-8241-458BEBF4B157}" srcId="{4F995F32-E423-4467-8DCD-9695220F0C14}" destId="{0B97300A-CA9E-4DF2-BC87-FDA69409AD8D}" srcOrd="0" destOrd="0" parTransId="{14C1EC5F-181A-4608-AC84-F51184366F70}" sibTransId="{0D83784D-E792-4969-BBF1-BBFEABABA1D7}"/>
    <dgm:cxn modelId="{35DD491C-E91E-40C3-A306-A15F3634CF5B}" srcId="{4F995F32-E423-4467-8DCD-9695220F0C14}" destId="{42D0E09A-CDA1-4513-A9CB-AD10A25EC281}" srcOrd="1" destOrd="0" parTransId="{E98F161E-90B5-4A08-BD19-690CB619B631}" sibTransId="{773D41C1-F4C5-474B-BFAE-FA367D817C2E}"/>
    <dgm:cxn modelId="{F45D1A1B-2A6A-4C72-906D-067B16BCE641}" type="presParOf" srcId="{B52D3C9E-F70B-4A2A-8A79-4DA792DA4A26}" destId="{2F43A496-900A-4BD7-9D26-7993AE295B83}" srcOrd="0" destOrd="0" presId="urn:microsoft.com/office/officeart/2005/8/layout/hList9"/>
    <dgm:cxn modelId="{CB58D7EE-5CCA-4FA2-BA38-8A66F92C5B1C}" type="presParOf" srcId="{B52D3C9E-F70B-4A2A-8A79-4DA792DA4A26}" destId="{3A6527DE-1A28-4259-9233-EA2F0A6C5967}" srcOrd="1" destOrd="0" presId="urn:microsoft.com/office/officeart/2005/8/layout/hList9"/>
    <dgm:cxn modelId="{D894FDE1-14DC-49E0-8310-192834118F5A}" type="presParOf" srcId="{3A6527DE-1A28-4259-9233-EA2F0A6C5967}" destId="{1C5EFA9B-4E5D-49AF-960F-725E9F799DEB}" srcOrd="0" destOrd="0" presId="urn:microsoft.com/office/officeart/2005/8/layout/hList9"/>
    <dgm:cxn modelId="{C230698E-70D2-4B70-A6AD-F79A89B515BD}" type="presParOf" srcId="{3A6527DE-1A28-4259-9233-EA2F0A6C5967}" destId="{9B33C938-7009-44B6-B2F7-1017202D776C}" srcOrd="1" destOrd="0" presId="urn:microsoft.com/office/officeart/2005/8/layout/hList9"/>
    <dgm:cxn modelId="{A126FBC2-A6F2-4F61-AFF6-0AE9EE2B554D}" type="presParOf" srcId="{9B33C938-7009-44B6-B2F7-1017202D776C}" destId="{5D232B3C-2A4E-4857-AA84-5F94E22DDCD2}" srcOrd="0" destOrd="0" presId="urn:microsoft.com/office/officeart/2005/8/layout/hList9"/>
    <dgm:cxn modelId="{7839589E-F254-45DA-8E93-8B5BFBB04475}" type="presParOf" srcId="{9B33C938-7009-44B6-B2F7-1017202D776C}" destId="{2EEA1867-22CD-4D92-9181-24553E3A1EEB}" srcOrd="1" destOrd="0" presId="urn:microsoft.com/office/officeart/2005/8/layout/hList9"/>
    <dgm:cxn modelId="{0D907EA9-474E-4942-88E0-7169A32D1367}" type="presParOf" srcId="{3A6527DE-1A28-4259-9233-EA2F0A6C5967}" destId="{CA70FBD3-7FF3-4B69-9855-5D650A95922F}" srcOrd="2" destOrd="0" presId="urn:microsoft.com/office/officeart/2005/8/layout/hList9"/>
    <dgm:cxn modelId="{81E2EE81-EFBD-4B6A-B06E-BCA2599D4125}" type="presParOf" srcId="{CA70FBD3-7FF3-4B69-9855-5D650A95922F}" destId="{0E2EFAAC-A6C8-4737-9AD5-D142689E186C}" srcOrd="0" destOrd="0" presId="urn:microsoft.com/office/officeart/2005/8/layout/hList9"/>
    <dgm:cxn modelId="{CE9EDF27-4467-48D6-9AC2-46D3AD4067FD}" type="presParOf" srcId="{CA70FBD3-7FF3-4B69-9855-5D650A95922F}" destId="{35A23593-00E5-41EB-99D7-7ED90D441CA3}" srcOrd="1" destOrd="0" presId="urn:microsoft.com/office/officeart/2005/8/layout/hList9"/>
    <dgm:cxn modelId="{EE8E607E-7A39-4EA9-B7E0-E942B661D133}" type="presParOf" srcId="{B52D3C9E-F70B-4A2A-8A79-4DA792DA4A26}" destId="{19A84F4E-DC64-4716-BBF3-97B555091286}" srcOrd="2" destOrd="0" presId="urn:microsoft.com/office/officeart/2005/8/layout/hList9"/>
    <dgm:cxn modelId="{42B7C33D-3C31-46AB-B573-2658B150C2A7}" type="presParOf" srcId="{B52D3C9E-F70B-4A2A-8A79-4DA792DA4A26}" destId="{17D8B8DB-657A-4566-BD61-12418909F818}" srcOrd="3" destOrd="0" presId="urn:microsoft.com/office/officeart/2005/8/layout/hList9"/>
    <dgm:cxn modelId="{1AB83915-7631-48B3-BF8B-0ABF56EF23A4}" type="presParOf" srcId="{B52D3C9E-F70B-4A2A-8A79-4DA792DA4A26}" destId="{CCE183CC-8F39-4B99-90DD-6F36D25202C8}" srcOrd="4" destOrd="0" presId="urn:microsoft.com/office/officeart/2005/8/layout/hList9"/>
    <dgm:cxn modelId="{4B0F0E4B-D972-4633-B94B-F91CB98B64B6}" type="presParOf" srcId="{B52D3C9E-F70B-4A2A-8A79-4DA792DA4A26}" destId="{64D970CF-1768-4BA7-94A5-6A136AF109F4}" srcOrd="5" destOrd="0" presId="urn:microsoft.com/office/officeart/2005/8/layout/hList9"/>
    <dgm:cxn modelId="{6DE58C69-E08B-4DAC-A213-9BAAE9A9B349}" type="presParOf" srcId="{B52D3C9E-F70B-4A2A-8A79-4DA792DA4A26}" destId="{E4D31C71-5A21-4ED3-97D2-E81D5A499795}" srcOrd="6" destOrd="0" presId="urn:microsoft.com/office/officeart/2005/8/layout/hList9"/>
    <dgm:cxn modelId="{54693A91-2CE7-4A5C-AB9D-AD9E3ADD6319}" type="presParOf" srcId="{E4D31C71-5A21-4ED3-97D2-E81D5A499795}" destId="{9457CB05-54B7-46D2-B17E-3925FEC1EAE4}" srcOrd="0" destOrd="0" presId="urn:microsoft.com/office/officeart/2005/8/layout/hList9"/>
    <dgm:cxn modelId="{786633E2-8185-45D4-BD13-8E5251B2E8FE}" type="presParOf" srcId="{E4D31C71-5A21-4ED3-97D2-E81D5A499795}" destId="{AB396B68-FD92-4780-80B9-1DCFE8BF2565}" srcOrd="1" destOrd="0" presId="urn:microsoft.com/office/officeart/2005/8/layout/hList9"/>
    <dgm:cxn modelId="{DB1CCB7C-321A-4A03-A3BC-71CC96C39D10}" type="presParOf" srcId="{AB396B68-FD92-4780-80B9-1DCFE8BF2565}" destId="{D8DD3606-D767-4A4B-ABA2-7AE091424B53}" srcOrd="0" destOrd="0" presId="urn:microsoft.com/office/officeart/2005/8/layout/hList9"/>
    <dgm:cxn modelId="{28B734F2-B152-4CD3-93C6-DFF1AC28F9D6}" type="presParOf" srcId="{AB396B68-FD92-4780-80B9-1DCFE8BF2565}" destId="{89368D10-0696-4F14-8B3D-4A779116B6B5}" srcOrd="1" destOrd="0" presId="urn:microsoft.com/office/officeart/2005/8/layout/hList9"/>
    <dgm:cxn modelId="{D5E4C722-163B-45A1-833D-01338F6D9266}" type="presParOf" srcId="{E4D31C71-5A21-4ED3-97D2-E81D5A499795}" destId="{4E2FFC66-9DCD-48F3-A3D7-59819DBBE7F5}" srcOrd="2" destOrd="0" presId="urn:microsoft.com/office/officeart/2005/8/layout/hList9"/>
    <dgm:cxn modelId="{2D6E9095-119B-4724-A22B-D0AF3B7055DC}" type="presParOf" srcId="{4E2FFC66-9DCD-48F3-A3D7-59819DBBE7F5}" destId="{4F3EED39-E438-4009-89D0-0C8AF16B3FD9}" srcOrd="0" destOrd="0" presId="urn:microsoft.com/office/officeart/2005/8/layout/hList9"/>
    <dgm:cxn modelId="{A06D4B84-DB66-4181-8681-61EBBDFC5EFE}" type="presParOf" srcId="{4E2FFC66-9DCD-48F3-A3D7-59819DBBE7F5}" destId="{3F103CE6-C0B1-45A1-A474-DE0B285BC340}" srcOrd="1" destOrd="0" presId="urn:microsoft.com/office/officeart/2005/8/layout/hList9"/>
    <dgm:cxn modelId="{CBE85339-4B98-4126-9677-0B9816636229}" type="presParOf" srcId="{B52D3C9E-F70B-4A2A-8A79-4DA792DA4A26}" destId="{96FD568F-B17C-4F07-A3C7-4565F0DC91E6}" srcOrd="7" destOrd="0" presId="urn:microsoft.com/office/officeart/2005/8/layout/hList9"/>
    <dgm:cxn modelId="{2E612851-4F62-4995-A86B-B40D0DEA38C7}" type="presParOf" srcId="{B52D3C9E-F70B-4A2A-8A79-4DA792DA4A26}" destId="{E1ECFBE4-D0B3-4651-85EC-CD5F3A9376F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35A-5799-42BD-9C39-D8B378A1BFD5}">
      <dsp:nvSpPr>
        <dsp:cNvPr id="0" name=""/>
        <dsp:cNvSpPr/>
      </dsp:nvSpPr>
      <dsp:spPr>
        <a:xfrm>
          <a:off x="0" y="1086585"/>
          <a:ext cx="807524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F8CA1-19B2-4DC2-94F9-3E204C6EE100}">
      <dsp:nvSpPr>
        <dsp:cNvPr id="0" name=""/>
        <dsp:cNvSpPr/>
      </dsp:nvSpPr>
      <dsp:spPr>
        <a:xfrm>
          <a:off x="2099562" y="14763"/>
          <a:ext cx="5975677" cy="108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u="none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การควบคุมภายใน และ</a:t>
          </a:r>
          <a:r>
            <a:rPr lang="th-TH" sz="3200" b="1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สาขาต่างประเทศ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และบริษัทในเครือ</a:t>
          </a:r>
          <a:endParaRPr lang="th-TH" sz="3200" b="1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099562" y="14763"/>
        <a:ext cx="5975677" cy="1089806"/>
      </dsp:txXfrm>
    </dsp:sp>
    <dsp:sp modelId="{0FD5AEC1-26CE-454F-A65C-9592739DAF0E}">
      <dsp:nvSpPr>
        <dsp:cNvPr id="0" name=""/>
        <dsp:cNvSpPr/>
      </dsp:nvSpPr>
      <dsp:spPr>
        <a:xfrm>
          <a:off x="27714" y="2616"/>
          <a:ext cx="2099562" cy="1030744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l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ข้อแนะนำข้อที่ 18</a:t>
          </a:r>
          <a:endParaRPr lang="th-TH" sz="32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78040" y="52942"/>
        <a:ext cx="1998910" cy="98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4DFC-B5F0-41F2-BFEA-882BECDA5DF9}">
      <dsp:nvSpPr>
        <dsp:cNvPr id="0" name=""/>
        <dsp:cNvSpPr/>
      </dsp:nvSpPr>
      <dsp:spPr>
        <a:xfrm>
          <a:off x="0" y="1726"/>
          <a:ext cx="79928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69DFED-769E-4579-8D7F-1838C45863A9}">
      <dsp:nvSpPr>
        <dsp:cNvPr id="0" name=""/>
        <dsp:cNvSpPr/>
      </dsp:nvSpPr>
      <dsp:spPr>
        <a:xfrm>
          <a:off x="0" y="1726"/>
          <a:ext cx="7985082" cy="228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600" kern="1200" dirty="0" smtClean="0">
              <a:latin typeface="Angsana New" pitchFamily="18" charset="-34"/>
              <a:cs typeface="Angsana New" pitchFamily="18" charset="-34"/>
            </a:rPr>
            <a:t>. ระเบียบคณะกรรมการป้องกันและปราบปรามการฟอกเงิน ว่าด้วย</a:t>
          </a:r>
          <a:r>
            <a:rPr lang="th-TH" sz="26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หลักเกณฑ์ วิธีการ และเงื่อนไขในการจัดให้มีการฝึกอบรม</a:t>
          </a:r>
          <a:r>
            <a:rPr lang="th-TH" sz="2600" kern="1200" dirty="0" smtClean="0">
              <a:latin typeface="Angsana New" pitchFamily="18" charset="-34"/>
              <a:cs typeface="Angsana New" pitchFamily="18" charset="-34"/>
            </a:rPr>
            <a:t>เกี่ยวกับการป้องกันและปราบปรามการฟอกเงิน และการป้องกันและปราบปรามการสนับสนุนทางการเงินแก่การก่อการร้ายให้แก่ผู้มีหน้าที่รายงานตามมาตรา 13 และมาตรา 16 พ.ศ. 2559 ประกาศในราชกิจจานุเบกษาเมื่อวันที่ 15 มีนาคม 2559 มีผลให้ใช้บังคับตั้งแต่วันถัดจากวันประกาศฯ</a:t>
          </a:r>
          <a:endParaRPr lang="th-TH" sz="26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1726"/>
        <a:ext cx="7985082" cy="2281242"/>
      </dsp:txXfrm>
    </dsp:sp>
    <dsp:sp modelId="{7088CC41-ED2C-483D-80C5-F21CB510DFD5}">
      <dsp:nvSpPr>
        <dsp:cNvPr id="0" name=""/>
        <dsp:cNvSpPr/>
      </dsp:nvSpPr>
      <dsp:spPr>
        <a:xfrm>
          <a:off x="0" y="2282969"/>
          <a:ext cx="7992888" cy="0"/>
        </a:xfrm>
        <a:prstGeom prst="lin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CBD88B-6357-4096-87DE-7482DFE13CF1}">
      <dsp:nvSpPr>
        <dsp:cNvPr id="0" name=""/>
        <dsp:cNvSpPr/>
      </dsp:nvSpPr>
      <dsp:spPr>
        <a:xfrm>
          <a:off x="0" y="2282969"/>
          <a:ext cx="7992888" cy="168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600" kern="1200" dirty="0" smtClean="0">
              <a:latin typeface="Angsana New" pitchFamily="18" charset="-34"/>
              <a:cs typeface="Angsana New" pitchFamily="18" charset="-34"/>
            </a:rPr>
            <a:t>. ประกาศสำนักงานป้องกันและปราบปรามการฟอกเงิน เรื่อง </a:t>
          </a:r>
          <a:r>
            <a:rPr lang="th-TH" sz="26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จำนวนชั่วโมงการฝึกอบรม</a:t>
          </a:r>
          <a:r>
            <a:rPr lang="th-TH" sz="2600" kern="1200" dirty="0" smtClean="0">
              <a:latin typeface="Angsana New" pitchFamily="18" charset="-34"/>
              <a:cs typeface="Angsana New" pitchFamily="18" charset="-34"/>
            </a:rPr>
            <a:t>เกี่ยวกับการป้องกันและปราบปรามการฟอกเงินและการป้องกันและปราบปรามการสนับสนุนทางการเงินแก่การก่อการร้ายในแต่ละรายหมวดวิชา พ.ศ. 2559 ประกาศ ณ วันที่ 12 กรกฎาคม 2559</a:t>
          </a:r>
          <a:endParaRPr lang="th-TH" sz="26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2282969"/>
        <a:ext cx="7992888" cy="1688878"/>
      </dsp:txXfrm>
    </dsp:sp>
    <dsp:sp modelId="{E037F0A2-4153-413F-AC35-885BF42E8F03}">
      <dsp:nvSpPr>
        <dsp:cNvPr id="0" name=""/>
        <dsp:cNvSpPr/>
      </dsp:nvSpPr>
      <dsp:spPr>
        <a:xfrm>
          <a:off x="0" y="3971848"/>
          <a:ext cx="7992888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B75670-E022-4DBA-9CEC-C96890670374}">
      <dsp:nvSpPr>
        <dsp:cNvPr id="0" name=""/>
        <dsp:cNvSpPr/>
      </dsp:nvSpPr>
      <dsp:spPr>
        <a:xfrm>
          <a:off x="0" y="3971848"/>
          <a:ext cx="7992888" cy="130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600" kern="1200" dirty="0" smtClean="0">
              <a:latin typeface="Angsana New" pitchFamily="18" charset="-34"/>
              <a:cs typeface="Angsana New" pitchFamily="18" charset="-34"/>
            </a:rPr>
            <a:t>. หนังสือที่ ปง 0003.2/ว4978 เรื่อง เวียนซักซ้อมความเข้าใจ เรื่อง</a:t>
          </a:r>
          <a:r>
            <a:rPr lang="th-TH" sz="2600" b="1" kern="12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แนวทางการฝึกอบรม </a:t>
          </a:r>
          <a:r>
            <a:rPr lang="th-TH" sz="2600" kern="1200" dirty="0" smtClean="0">
              <a:latin typeface="Angsana New" pitchFamily="18" charset="-34"/>
              <a:cs typeface="Angsana New" pitchFamily="18" charset="-34"/>
            </a:rPr>
            <a:t>ลงวันที่ 17 ตุลาคม 2559</a:t>
          </a:r>
          <a:endParaRPr lang="th-TH" sz="26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3971848"/>
        <a:ext cx="7992888" cy="1303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ECA7-7619-4BBA-B066-0D66CCEAA31D}" type="datetimeFigureOut">
              <a:rPr lang="th-TH" smtClean="0"/>
              <a:t>01/11/59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A382-5381-49DB-8F10-B6CB14D1E4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242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9729A-8E4F-4CBD-83C1-94E72D986DFD}" type="datetimeFigureOut">
              <a:rPr lang="th-TH" smtClean="0"/>
              <a:t>01/11/59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F5C3A-DCAF-4BEA-B37F-0F5326747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11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zh-CN"/>
              <a:t>07/16/96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2FC10-22CE-4A79-94CE-073F0F29E314}" type="slidenum">
              <a:rPr lang="zh-CN" altLang="en-US"/>
              <a:pPr/>
              <a:t>20</a:t>
            </a:fld>
            <a:r>
              <a:rPr lang="en-US" altLang="zh-CN"/>
              <a:t>##</a:t>
            </a:r>
          </a:p>
        </p:txBody>
      </p:sp>
      <p:sp>
        <p:nvSpPr>
          <p:cNvPr id="1515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1515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770" y="4715155"/>
            <a:ext cx="5430273" cy="445837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zh-CN"/>
              <a:t>07/16/96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2FC10-22CE-4A79-94CE-073F0F29E314}" type="slidenum">
              <a:rPr lang="zh-CN" altLang="en-US"/>
              <a:pPr/>
              <a:t>21</a:t>
            </a:fld>
            <a:r>
              <a:rPr lang="en-US" altLang="zh-CN"/>
              <a:t>##</a:t>
            </a:r>
          </a:p>
        </p:txBody>
      </p:sp>
      <p:sp>
        <p:nvSpPr>
          <p:cNvPr id="1515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1515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770" y="4715155"/>
            <a:ext cx="5430273" cy="445837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zh-CN"/>
              <a:t>07/16/96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2FC10-22CE-4A79-94CE-073F0F29E314}" type="slidenum">
              <a:rPr lang="zh-CN" altLang="en-US"/>
              <a:pPr/>
              <a:t>24</a:t>
            </a:fld>
            <a:r>
              <a:rPr lang="en-US" altLang="zh-CN"/>
              <a:t>##</a:t>
            </a:r>
          </a:p>
        </p:txBody>
      </p:sp>
      <p:sp>
        <p:nvSpPr>
          <p:cNvPr id="1515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1515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770" y="4715155"/>
            <a:ext cx="5430273" cy="445837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zh-CN"/>
              <a:t>07/16/96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*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2FC10-22CE-4A79-94CE-073F0F29E314}" type="slidenum">
              <a:rPr lang="zh-CN" altLang="en-US"/>
              <a:pPr/>
              <a:t>27</a:t>
            </a:fld>
            <a:r>
              <a:rPr lang="en-US" altLang="zh-CN"/>
              <a:t>##</a:t>
            </a:r>
          </a:p>
        </p:txBody>
      </p:sp>
      <p:sp>
        <p:nvSpPr>
          <p:cNvPr id="1515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ln/>
        </p:spPr>
      </p:sp>
      <p:sp>
        <p:nvSpPr>
          <p:cNvPr id="1515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770" y="4715155"/>
            <a:ext cx="5430273" cy="445837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>
            <a:lvl1pPr>
              <a:defRPr sz="1600">
                <a:latin typeface="Cordia New" pitchFamily="34" charset="-34"/>
                <a:cs typeface="Cordia New" pitchFamily="34" charset="-34"/>
              </a:defRPr>
            </a:lvl1pPr>
          </a:lstStyle>
          <a:p>
            <a:fld id="{F0113C3D-8A13-4E0B-924E-0BEC3D0F6A6C}" type="datetime1">
              <a:rPr lang="th-TH" smtClean="0"/>
              <a:t>01/11/59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>
            <a:lvl1pPr>
              <a:defRPr sz="2400">
                <a:latin typeface="Cordia New" pitchFamily="34" charset="-34"/>
                <a:cs typeface="Cordia New" pitchFamily="34" charset="-34"/>
              </a:defRPr>
            </a:lvl1pPr>
          </a:lstStyle>
          <a:p>
            <a:fld id="{7A0CAEE5-03B0-4F10-935B-1E3DB2B60EDD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3F9F-B3AF-430D-9F7E-2E03E327BCC7}" type="datetime1">
              <a:rPr lang="th-TH" smtClean="0"/>
              <a:t>01/11/59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B3E-31E9-451D-BCBC-6A0A843D996C}" type="datetime1">
              <a:rPr lang="th-TH" smtClean="0"/>
              <a:t>01/11/59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>
            <a:lvl1pPr>
              <a:defRPr sz="2800">
                <a:latin typeface="Cordia New" pitchFamily="34" charset="-34"/>
                <a:cs typeface="Cordia New" pitchFamily="34" charset="-34"/>
              </a:defRPr>
            </a:lvl1pPr>
            <a:lvl2pPr>
              <a:defRPr sz="2400">
                <a:latin typeface="Cordia New" pitchFamily="34" charset="-34"/>
                <a:cs typeface="Cordia New" pitchFamily="34" charset="-34"/>
              </a:defRPr>
            </a:lvl2pPr>
            <a:lvl3pPr>
              <a:defRPr sz="2000">
                <a:latin typeface="Cordia New" pitchFamily="34" charset="-34"/>
                <a:cs typeface="Cordia New" pitchFamily="34" charset="-34"/>
              </a:defRPr>
            </a:lvl3pPr>
            <a:lvl4pPr>
              <a:defRPr sz="2000">
                <a:latin typeface="Cordia New" pitchFamily="34" charset="-34"/>
                <a:cs typeface="Cordia New" pitchFamily="34" charset="-34"/>
              </a:defRPr>
            </a:lvl4pPr>
            <a:lvl5pPr>
              <a:defRPr sz="1800">
                <a:latin typeface="Cordia New" pitchFamily="34" charset="-34"/>
                <a:cs typeface="Cordia New" pitchFamily="34" charset="-34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 sz="1600">
                <a:latin typeface="Cordia New" pitchFamily="34" charset="-34"/>
                <a:cs typeface="Cordia New" pitchFamily="34" charset="-34"/>
              </a:defRPr>
            </a:lvl1pPr>
          </a:lstStyle>
          <a:p>
            <a:fld id="{1F6F888B-9476-4E06-BD7D-E5F6F5D7FDB1}" type="datetime1">
              <a:rPr lang="th-TH" smtClean="0"/>
              <a:t>01/11/59</a:t>
            </a:fld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 sz="2400">
                <a:latin typeface="Cordia New" pitchFamily="34" charset="-34"/>
                <a:cs typeface="Cordia New" pitchFamily="34" charset="-34"/>
              </a:defRPr>
            </a:lvl1pPr>
          </a:lstStyle>
          <a:p>
            <a:fld id="{7A0CAEE5-03B0-4F10-935B-1E3DB2B60ED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95C36A-AEE8-49FB-9D53-FB40CF7AB0E2}" type="datetime1">
              <a:rPr lang="th-TH" smtClean="0"/>
              <a:t>01/11/59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Cordia New" pitchFamily="34" charset="-34"/>
                <a:cs typeface="Cordia New" pitchFamily="34" charset="-34"/>
              </a:defRPr>
            </a:lvl1pPr>
          </a:lstStyle>
          <a:p>
            <a:fld id="{213889C2-0413-4E46-8E87-86D6171A6B15}" type="datetime1">
              <a:rPr lang="th-TH" smtClean="0"/>
              <a:t>01/11/59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Cordia New" pitchFamily="34" charset="-34"/>
                <a:cs typeface="Cordia New" pitchFamily="34" charset="-34"/>
              </a:defRPr>
            </a:lvl1pPr>
          </a:lstStyle>
          <a:p>
            <a:fld id="{7A0CAEE5-03B0-4F10-935B-1E3DB2B60EDD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Cordia New" pitchFamily="34" charset="-34"/>
                <a:cs typeface="Cordia New" pitchFamily="34" charset="-34"/>
              </a:defRPr>
            </a:lvl1pPr>
            <a:lvl2pPr>
              <a:defRPr>
                <a:latin typeface="Cordia New" pitchFamily="34" charset="-34"/>
                <a:cs typeface="Cordia New" pitchFamily="34" charset="-34"/>
              </a:defRPr>
            </a:lvl2pPr>
            <a:lvl3pPr>
              <a:defRPr>
                <a:latin typeface="Cordia New" pitchFamily="34" charset="-34"/>
                <a:cs typeface="Cordia New" pitchFamily="34" charset="-34"/>
              </a:defRPr>
            </a:lvl3pPr>
            <a:lvl4pPr>
              <a:defRPr>
                <a:latin typeface="Cordia New" pitchFamily="34" charset="-34"/>
                <a:cs typeface="Cordia New" pitchFamily="34" charset="-34"/>
              </a:defRPr>
            </a:lvl4pPr>
            <a:lvl5pPr>
              <a:defRPr>
                <a:latin typeface="Cordia New" pitchFamily="34" charset="-34"/>
                <a:cs typeface="Cordia New" pitchFamily="34" charset="-34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Cordia New" pitchFamily="34" charset="-34"/>
                <a:cs typeface="Cordia New" pitchFamily="34" charset="-34"/>
              </a:defRPr>
            </a:lvl1pPr>
            <a:lvl2pPr>
              <a:defRPr>
                <a:latin typeface="Cordia New" pitchFamily="34" charset="-34"/>
                <a:cs typeface="Cordia New" pitchFamily="34" charset="-34"/>
              </a:defRPr>
            </a:lvl2pPr>
            <a:lvl3pPr>
              <a:defRPr>
                <a:latin typeface="Cordia New" pitchFamily="34" charset="-34"/>
                <a:cs typeface="Cordia New" pitchFamily="34" charset="-34"/>
              </a:defRPr>
            </a:lvl3pPr>
            <a:lvl4pPr>
              <a:defRPr>
                <a:latin typeface="Cordia New" pitchFamily="34" charset="-34"/>
                <a:cs typeface="Cordia New" pitchFamily="34" charset="-34"/>
              </a:defRPr>
            </a:lvl4pPr>
            <a:lvl5pPr>
              <a:defRPr>
                <a:latin typeface="Cordia New" pitchFamily="34" charset="-34"/>
                <a:cs typeface="Cordia New" pitchFamily="34" charset="-34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312D-548F-4C68-B590-DAB80EBF3686}" type="datetime1">
              <a:rPr lang="th-TH" smtClean="0"/>
              <a:t>01/11/59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ordia New" pitchFamily="34" charset="-34"/>
                <a:cs typeface="Cordia New" pitchFamily="34" charset="-34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A4D02-4C50-474F-B90B-543E63B0C87F}" type="datetime1">
              <a:rPr lang="th-TH" smtClean="0"/>
              <a:t>01/11/59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1A26-E927-4EBC-98C5-FC55D3D256D6}" type="datetime1">
              <a:rPr lang="th-TH" smtClean="0"/>
              <a:t>01/11/59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3D4FBD-AA37-4DAB-858A-392188FE544E}" type="datetime1">
              <a:rPr lang="th-TH" smtClean="0"/>
              <a:t>01/11/59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96A397-A268-4004-8983-09CC30AFEFA8}" type="datetime1">
              <a:rPr lang="th-TH" smtClean="0"/>
              <a:t>01/11/59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CAEE5-03B0-4F10-935B-1E3DB2B60EDD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fld id="{7F827959-25B1-48CB-ACCE-419131AFB703}" type="datetime1">
              <a:rPr lang="th-TH" smtClean="0"/>
              <a:t>01/11/59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2400" b="1">
                <a:solidFill>
                  <a:srgbClr val="FFFFFF"/>
                </a:solidFill>
                <a:latin typeface="Cordia New" pitchFamily="34" charset="-34"/>
                <a:cs typeface="Cordia New" pitchFamily="34" charset="-34"/>
              </a:defRPr>
            </a:lvl1pPr>
          </a:lstStyle>
          <a:p>
            <a:fld id="{7A0CAEE5-03B0-4F10-935B-1E3DB2B60EDD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chemeClr val="tx2"/>
          </a:solidFill>
          <a:latin typeface="Cordia New" pitchFamily="34" charset="-34"/>
          <a:ea typeface="+mj-ea"/>
          <a:cs typeface="Cordia New" pitchFamily="34" charset="-34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800" kern="1200">
          <a:solidFill>
            <a:schemeClr val="tx1"/>
          </a:solidFill>
          <a:latin typeface="Cordia New" pitchFamily="34" charset="-34"/>
          <a:ea typeface="+mn-ea"/>
          <a:cs typeface="Cordia New" pitchFamily="34" charset="-34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Cordia New" pitchFamily="34" charset="-34"/>
          <a:ea typeface="+mn-ea"/>
          <a:cs typeface="Cordia New" pitchFamily="34" charset="-34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ordia New" pitchFamily="34" charset="-34"/>
          <a:ea typeface="+mn-ea"/>
          <a:cs typeface="Cordia New" pitchFamily="34" charset="-34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ordia New" pitchFamily="34" charset="-34"/>
          <a:ea typeface="+mn-ea"/>
          <a:cs typeface="Cordia New" pitchFamily="34" charset="-34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Cordia New" pitchFamily="34" charset="-34"/>
          <a:ea typeface="+mn-ea"/>
          <a:cs typeface="Cordia New" pitchFamily="34" charset="-34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802" y="1556792"/>
            <a:ext cx="6912768" cy="2669682"/>
          </a:xfrm>
        </p:spPr>
        <p:txBody>
          <a:bodyPr>
            <a:noAutofit/>
          </a:bodyPr>
          <a:lstStyle/>
          <a:p>
            <a:pPr algn="r"/>
            <a:r>
              <a:rPr lang="th-TH" sz="3200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    หลักเกณฑ์ วิธีการ และเงื่อนไขในการจัดให้มีการฝึกอบรมเกี่ยวกับการป้องกันและปราบปรามการฟอกเงินและ                  การป้องกันและปราบปรามการสนับสนุนทางการเงินแก่การ  ก่อการร้ายให้แก่ผู้มีหน้าที่รายงานตามมาตรา 13    พ.ศ. 2559</a:t>
            </a:r>
            <a:endParaRPr lang="th-TH" sz="3200" dirty="0">
              <a:solidFill>
                <a:schemeClr val="accent3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5" y="5157192"/>
            <a:ext cx="6172200" cy="1217730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อรัญ  ศรีว่องไทย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7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บุคลากร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ที่ต้องเข้ารับ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การฝึกอบรม (ต่อ)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08912" cy="7200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dirty="0" smtClean="0"/>
              <a:t>บุคลากรที่ปฏิบัติหน้าที่ทั้งในสำนักงานใหญ่และหน่วยงานสาขาที่มีหน้าที่ดังต่อไปนี้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10</a:t>
            </a:fld>
            <a:endParaRPr lang="th-TH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5751509"/>
              </p:ext>
            </p:extLst>
          </p:nvPr>
        </p:nvGraphicFramePr>
        <p:xfrm>
          <a:off x="5145331" y="1947275"/>
          <a:ext cx="3528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10920"/>
            <a:ext cx="47525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เป็นผู้ปฏิบัติหรือควบคุม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การปฏิบัติหน้าที่ที่เกี่ยวข้องกับหน้าที่ดังต่อไปนี้</a:t>
            </a:r>
          </a:p>
          <a:p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การจัดทำรายงานธุรกรรม </a:t>
            </a:r>
          </a:p>
          <a:p>
            <a:pPr lvl="1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(ผู้ที่รับผิดชอบจัดทำ แบบ ปปง. แบบ ปกร.)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การจัดให้ลูกค้าแสดงตน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การตรวจสอบเพื่อทราบข้อเท็จจริงเกี่ยวกับลูกค้า</a:t>
            </a: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38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6948264" y="0"/>
            <a:ext cx="2195736" cy="155679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ผู้บริหาร</a:t>
            </a:r>
            <a:endParaRPr lang="th-TH" sz="2200" b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3343"/>
            <a:ext cx="6707088" cy="85010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บุคลากร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ที่ต้องเข้ารับ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การฝึกอบรม (ต่อ)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352928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/>
              <a:t>2</a:t>
            </a:r>
            <a:r>
              <a:rPr lang="th-TH" dirty="0" smtClean="0"/>
              <a:t>. ผู้ปฏิบัติหน้าที่</a:t>
            </a:r>
            <a:r>
              <a:rPr lang="th-TH" b="1" dirty="0" smtClean="0">
                <a:solidFill>
                  <a:srgbClr val="0070C0"/>
                </a:solidFill>
              </a:rPr>
              <a:t>รับผิดชอบหลัก </a:t>
            </a:r>
            <a:r>
              <a:rPr lang="th-TH" dirty="0" smtClean="0"/>
              <a:t>และปฏิบัติ</a:t>
            </a:r>
            <a:r>
              <a:rPr lang="th-TH" b="1" dirty="0" smtClean="0">
                <a:solidFill>
                  <a:srgbClr val="0070C0"/>
                </a:solidFill>
              </a:rPr>
              <a:t>หน้าที่โดยตรง </a:t>
            </a:r>
            <a:r>
              <a:rPr lang="th-TH" dirty="0" smtClean="0"/>
              <a:t>ในเรื่อง </a:t>
            </a:r>
            <a:r>
              <a:rPr lang="en-US" dirty="0" smtClean="0"/>
              <a:t>AML/CFT </a:t>
            </a:r>
            <a:r>
              <a:rPr lang="th-TH" dirty="0" smtClean="0"/>
              <a:t>เช่น</a:t>
            </a: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dirty="0" smtClean="0">
                <a:solidFill>
                  <a:srgbClr val="FF0000"/>
                </a:solidFill>
              </a:rPr>
              <a:t>ผู้ปฏิบัติ</a:t>
            </a:r>
            <a:r>
              <a:rPr lang="th-TH" sz="2800" dirty="0" smtClean="0"/>
              <a:t>หน้าที่กำกับดูแลการ</a:t>
            </a:r>
            <a:r>
              <a:rPr lang="th-TH" sz="2800" dirty="0" smtClean="0">
                <a:solidFill>
                  <a:srgbClr val="FF0000"/>
                </a:solidFill>
              </a:rPr>
              <a:t>ปฏิบัติงานด้าน </a:t>
            </a:r>
            <a:r>
              <a:rPr lang="en-US" sz="2800" dirty="0" smtClean="0">
                <a:solidFill>
                  <a:srgbClr val="FF0000"/>
                </a:solidFill>
              </a:rPr>
              <a:t>AML/CFT</a:t>
            </a: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dirty="0" smtClean="0">
                <a:solidFill>
                  <a:srgbClr val="FF0000"/>
                </a:solidFill>
              </a:rPr>
              <a:t>ผู้บริหารงาน</a:t>
            </a:r>
            <a:r>
              <a:rPr lang="th-TH" sz="2800" dirty="0" smtClean="0"/>
              <a:t>ที่ได้รับการแต่งตั้งให้ควบคุมดูแล</a:t>
            </a:r>
            <a:r>
              <a:rPr lang="th-TH" sz="2800" dirty="0" smtClean="0">
                <a:solidFill>
                  <a:srgbClr val="FF0000"/>
                </a:solidFill>
              </a:rPr>
              <a:t>ด้าน </a:t>
            </a:r>
            <a:r>
              <a:rPr lang="en-US" sz="2800" dirty="0" smtClean="0">
                <a:solidFill>
                  <a:srgbClr val="FF0000"/>
                </a:solidFill>
              </a:rPr>
              <a:t>AML/CFT (AML Officer)</a:t>
            </a: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dirty="0" smtClean="0">
                <a:solidFill>
                  <a:srgbClr val="FF0000"/>
                </a:solidFill>
              </a:rPr>
              <a:t>ผู้ทำหน้าที่ตรวจสอบด้าน </a:t>
            </a:r>
            <a:r>
              <a:rPr lang="en-US" sz="2800" dirty="0" smtClean="0">
                <a:solidFill>
                  <a:srgbClr val="FF0000"/>
                </a:solidFill>
              </a:rPr>
              <a:t>AML/CFT </a:t>
            </a:r>
            <a:r>
              <a:rPr lang="en-US" sz="2800" b="1" dirty="0" smtClean="0">
                <a:solidFill>
                  <a:srgbClr val="00B050"/>
                </a:solidFill>
              </a:rPr>
              <a:t>(IA , CU) </a:t>
            </a:r>
            <a:r>
              <a:rPr lang="th-TH" sz="2800" dirty="0" smtClean="0"/>
              <a:t>จนถึง</a:t>
            </a:r>
            <a:r>
              <a:rPr lang="th-TH" sz="2800" dirty="0" smtClean="0">
                <a:solidFill>
                  <a:srgbClr val="FF0000"/>
                </a:solidFill>
              </a:rPr>
              <a:t>ผู้บริหารระดับฝ่ายของฝ่ายตรวจสอบ </a:t>
            </a:r>
            <a:r>
              <a:rPr lang="th-TH" sz="2800" b="1" dirty="0" smtClean="0">
                <a:solidFill>
                  <a:srgbClr val="00B050"/>
                </a:solidFill>
              </a:rPr>
              <a:t>(</a:t>
            </a:r>
            <a:r>
              <a:rPr lang="en-US" sz="2800" b="1" dirty="0" smtClean="0">
                <a:solidFill>
                  <a:srgbClr val="00B050"/>
                </a:solidFill>
              </a:rPr>
              <a:t>CAE)</a:t>
            </a: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dirty="0" smtClean="0"/>
              <a:t>ผู้ช่วยผู้จัดการสาขา รองผู้จัดการสาขา และผู้จัดการสาขา</a:t>
            </a: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u="sng" dirty="0" smtClean="0"/>
              <a:t>ผู้บริหารงาน</a:t>
            </a:r>
            <a:r>
              <a:rPr lang="th-TH" sz="2800" dirty="0" smtClean="0"/>
              <a:t>ที่ดูแลสายงานติดต่อลูกค้า (</a:t>
            </a:r>
            <a:r>
              <a:rPr lang="en-US" sz="2800" dirty="0" smtClean="0"/>
              <a:t>Head of Front Office)</a:t>
            </a:r>
            <a:r>
              <a:rPr lang="th-TH" sz="2800" dirty="0" smtClean="0"/>
              <a:t> ผู้ดูแลความสัมพันธ์ลูกค้า </a:t>
            </a:r>
            <a:r>
              <a:rPr lang="th-TH" sz="2800" u="sng" dirty="0" smtClean="0"/>
              <a:t>จนถึงระดับฝ่าย</a:t>
            </a:r>
            <a:r>
              <a:rPr lang="th-TH" sz="2800" dirty="0" smtClean="0"/>
              <a:t>ที่ดูแลความสัมพันธ์ลูกค้า</a:t>
            </a: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dirty="0" smtClean="0"/>
              <a:t>ผู้บริหารที่ดูแลด้านความเสี่ยง </a:t>
            </a:r>
            <a:r>
              <a:rPr lang="en-US" sz="2800" dirty="0" smtClean="0"/>
              <a:t>(Head of Risk Management) </a:t>
            </a:r>
            <a:r>
              <a:rPr lang="en-US" sz="2800" b="1" dirty="0" smtClean="0">
                <a:solidFill>
                  <a:srgbClr val="00B050"/>
                </a:solidFill>
              </a:rPr>
              <a:t>(</a:t>
            </a:r>
            <a:r>
              <a:rPr lang="th-TH" sz="2800" b="1" dirty="0" smtClean="0">
                <a:solidFill>
                  <a:srgbClr val="00B050"/>
                </a:solidFill>
              </a:rPr>
              <a:t>ปี60 </a:t>
            </a:r>
            <a:r>
              <a:rPr lang="en-US" sz="2800" b="1" dirty="0" smtClean="0">
                <a:solidFill>
                  <a:srgbClr val="00B050"/>
                </a:solidFill>
              </a:rPr>
              <a:t>OIC</a:t>
            </a:r>
            <a:r>
              <a:rPr lang="th-TH" sz="2800" b="1" dirty="0" smtClean="0">
                <a:solidFill>
                  <a:srgbClr val="00B050"/>
                </a:solidFill>
              </a:rPr>
              <a:t>กำหนดให้ต้องมี)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880110" lvl="1" indent="-514350">
              <a:buSzPct val="100000"/>
              <a:buFont typeface="+mj-lt"/>
              <a:buAutoNum type="arabicParenR"/>
            </a:pPr>
            <a:r>
              <a:rPr lang="th-TH" sz="2800" dirty="0" smtClean="0"/>
              <a:t>ผู้บริหารด้านการปฏิบัติการกองทุน (</a:t>
            </a:r>
            <a:r>
              <a:rPr lang="en-US" sz="2800" dirty="0" smtClean="0"/>
              <a:t>Head of Operation)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37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89" y="332656"/>
            <a:ext cx="7457256" cy="85010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บุคลากร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ที่ต้องเข้ารับ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การฝึกอบรม 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6192688" cy="4104456"/>
          </a:xfrm>
        </p:spPr>
        <p:txBody>
          <a:bodyPr/>
          <a:lstStyle/>
          <a:p>
            <a:pPr marL="514350" indent="-514350" algn="just">
              <a:buSzPct val="100000"/>
              <a:buFont typeface="+mj-lt"/>
              <a:buAutoNum type="arabicPeriod" startAt="3"/>
            </a:pPr>
            <a:r>
              <a:rPr lang="th-TH" dirty="0" smtClean="0"/>
              <a:t>ผู้</a:t>
            </a:r>
            <a:r>
              <a:rPr lang="th-TH" dirty="0"/>
              <a:t>ปฏิบัติหน้าที่ในตำแหน่งที่เรียกชื่ออื่นๆ ที่</a:t>
            </a:r>
            <a:r>
              <a:rPr lang="th-TH" b="1" dirty="0">
                <a:solidFill>
                  <a:srgbClr val="FF0000"/>
                </a:solidFill>
              </a:rPr>
              <a:t>ผู้มีหน้าที่รายงานกำหนดขึ้นมา</a:t>
            </a:r>
            <a:r>
              <a:rPr lang="th-TH" dirty="0"/>
              <a:t>เพื่อทำหน้าที่ในการปฏิบัติหรือควบคุมการจัดทำรายงานธุรกรรม การจัดให้ลูกค้าแสดงตน หรือการตรวจสอบเพื่อทราบข้อเท็จจริงเกี่ยวกับ</a:t>
            </a:r>
            <a:r>
              <a:rPr lang="th-TH" dirty="0" smtClean="0"/>
              <a:t>ลูกค้า</a:t>
            </a:r>
          </a:p>
          <a:p>
            <a:pPr marL="514350" indent="-514350" algn="just">
              <a:buSzPct val="100000"/>
              <a:buFont typeface="+mj-lt"/>
              <a:buAutoNum type="arabicPeriod" startAt="3"/>
            </a:pPr>
            <a:r>
              <a:rPr lang="th-TH" dirty="0" smtClean="0"/>
              <a:t>เจ้าหน้าที่ใน</a:t>
            </a:r>
            <a:r>
              <a:rPr lang="th-TH" dirty="0"/>
              <a:t>ตำแหน่งอื่นๆ ที่ไม่ใช่บุคลากรตามข้อ </a:t>
            </a:r>
            <a:r>
              <a:rPr lang="th-TH" dirty="0" smtClean="0"/>
              <a:t>1 </a:t>
            </a:r>
            <a:r>
              <a:rPr lang="th-TH" dirty="0"/>
              <a:t>ข้อ </a:t>
            </a:r>
            <a:r>
              <a:rPr lang="th-TH" dirty="0" smtClean="0"/>
              <a:t>2 และ</a:t>
            </a:r>
            <a:r>
              <a:rPr lang="th-TH" dirty="0"/>
              <a:t>ข้อ </a:t>
            </a:r>
            <a:r>
              <a:rPr lang="th-TH" dirty="0" smtClean="0"/>
              <a:t>3 ซึ่ง</a:t>
            </a:r>
            <a:r>
              <a:rPr lang="th-TH" dirty="0"/>
              <a:t>ทำหน้าที่เกี่ยวข้องกับงานด้าน </a:t>
            </a:r>
            <a:r>
              <a:rPr lang="en-US" dirty="0"/>
              <a:t>AML/CFT </a:t>
            </a:r>
            <a:r>
              <a:rPr lang="th-TH" dirty="0"/>
              <a:t>ให้ผู้มีหน้าที่</a:t>
            </a:r>
            <a:r>
              <a:rPr lang="th-TH" dirty="0" smtClean="0"/>
              <a:t>รายงาน จัด</a:t>
            </a:r>
            <a:r>
              <a:rPr lang="th-TH" dirty="0"/>
              <a:t>ให้เจ้าหน้าที่ได้รับการฝึกอบรมที่เกี่ยวข้องกับ </a:t>
            </a:r>
            <a:r>
              <a:rPr lang="en-US" dirty="0"/>
              <a:t>AML/CFT </a:t>
            </a:r>
            <a:r>
              <a:rPr lang="th-TH" dirty="0"/>
              <a:t>ให้กับเจ้าหน้าที่</a:t>
            </a:r>
            <a:r>
              <a:rPr lang="th-TH" dirty="0" smtClean="0"/>
              <a:t>ดังกล่าว ตาม</a:t>
            </a:r>
            <a:r>
              <a:rPr lang="th-TH" dirty="0"/>
              <a:t>นโยบายภายในของแต่ละแห่ง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876662"/>
            <a:ext cx="46805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กลุ่มที่ 1 + 2 + 3 +</a:t>
            </a:r>
            <a:r>
              <a:rPr lang="en-US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4</a:t>
            </a:r>
            <a:r>
              <a:rPr lang="th-TH" b="1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มีจำนวน ............ คน</a:t>
            </a:r>
            <a:endParaRPr lang="th-TH" b="1" dirty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518" y="5915522"/>
            <a:ext cx="159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คนซ้ำตัดออก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6138272"/>
            <a:ext cx="3979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18" y="1196752"/>
            <a:ext cx="2218998" cy="38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70609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การเข้ารับการฝึกอบรมสำหรับเจ้าหน้าที่ที่เกี่ยวข้องกับการกระทำความผิด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3670423"/>
              </p:ext>
            </p:extLst>
          </p:nvPr>
        </p:nvGraphicFramePr>
        <p:xfrm>
          <a:off x="623460" y="1342436"/>
          <a:ext cx="7467600" cy="506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14" y="1916833"/>
            <a:ext cx="1341321" cy="13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07504" y="5264760"/>
            <a:ext cx="1872208" cy="1368152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อย่าลืม</a:t>
            </a:r>
            <a:endParaRPr lang="th-TH" sz="24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26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2. รูปแบบ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การฝึกอบรม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845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86409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สามารถดำเนินการได้หลายรูปแบบ เช่น</a:t>
            </a:r>
            <a:endParaRPr lang="th-TH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15</a:t>
            </a:fld>
            <a:endParaRPr lang="th-T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65025" y="1209490"/>
            <a:ext cx="3657600" cy="65836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วิทยากรบรรยาย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51225" y="1209490"/>
            <a:ext cx="3657600" cy="65836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VDO Conference/Live streaming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678875" y="3841935"/>
            <a:ext cx="3657600" cy="658368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Cordia New" pitchFamily="34" charset="-34"/>
                <a:ea typeface="+mn-ea"/>
                <a:cs typeface="Cordia New" pitchFamily="34" charset="-34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VDO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4565075" y="3841935"/>
            <a:ext cx="3657600" cy="658368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Cordia New" pitchFamily="34" charset="-34"/>
                <a:ea typeface="+mn-ea"/>
                <a:cs typeface="Cordia New" pitchFamily="34" charset="-34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ordia New" pitchFamily="34" charset="-34"/>
                <a:ea typeface="+mn-ea"/>
                <a:cs typeface="Cordia New" pitchFamily="34" charset="-34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E-Learning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12" y="2060848"/>
            <a:ext cx="3057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1" y="4599453"/>
            <a:ext cx="29051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11" y="1956072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4586499"/>
            <a:ext cx="3377047" cy="19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9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3. ระยะเวลาในการ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ฝึกอบรม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95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87208" cy="864096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ระยะเวลาในการฝึกอบรมสำหรับธุรกิจประกันวินาศภัย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9676942"/>
              </p:ext>
            </p:extLst>
          </p:nvPr>
        </p:nvGraphicFramePr>
        <p:xfrm>
          <a:off x="689904" y="1402044"/>
          <a:ext cx="75247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17</a:t>
            </a:fld>
            <a:endParaRPr lang="th-TH" dirty="0"/>
          </a:p>
        </p:txBody>
      </p:sp>
      <p:sp>
        <p:nvSpPr>
          <p:cNvPr id="9" name="AutoShape 5" descr="ผลการค้นหารูปภาพสำหรับ approv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7" descr="ผลการค้นหารูปภาพสำหรับ approve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34367"/>
            <a:ext cx="1720855" cy="75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4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4. การวัดผลและติดตามประเมินผล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25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39136" cy="1224136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หลักสูตรฝึกอบรมอย่างน้อยจะต้องประกอบด้วยหมวดวิชาความรู้ ดังต่อไปนี้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04856" cy="4608512"/>
          </a:xfrm>
        </p:spPr>
        <p:txBody>
          <a:bodyPr>
            <a:noAutofit/>
          </a:bodyPr>
          <a:lstStyle/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th-TH" dirty="0" smtClean="0"/>
              <a:t>กฎหมายว่าด้วยการป้องกันและปราบปรามการฟอกเงิน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th-TH" dirty="0" smtClean="0"/>
              <a:t>กฎหมายว่าด้วยการป้องกันและปราบปรามการสนับสนุนทางการเงินแก่การก่อการร้าย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th-TH" dirty="0" smtClean="0"/>
              <a:t>มาตรฐานสากลในการป้องกันและปราบปรามการฟอกเงินและต่อต้านการสนับสนุนทางการเงินแก่การก่อการร้าย (</a:t>
            </a:r>
            <a:r>
              <a:rPr lang="en-US" dirty="0" smtClean="0"/>
              <a:t>INTERNATIONAL STANDARDS ON ANTI-MONEY LAUNDERING AND COMBATING THE FINANCING OF TERRORISM)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th-TH" dirty="0" smtClean="0">
                <a:solidFill>
                  <a:srgbClr val="002060"/>
                </a:solidFill>
              </a:rPr>
              <a:t>หมวดวิชาความรู้อื่นที่สำนักงานเห็นว่าจำเป็นในการป้องกันและปราบปรามการฟอกเงินและการป้องกันและปราบปรามการสนับสนุนทางการเงินแก่การก่อการร้าย ทั้งนี้ ตามที่สำนักงานประกาศกำหนด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2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1720" y="1844824"/>
            <a:ext cx="6624736" cy="1528936"/>
          </a:xfrm>
        </p:spPr>
        <p:txBody>
          <a:bodyPr>
            <a:noAutofit/>
          </a:bodyPr>
          <a:lstStyle/>
          <a:p>
            <a:pPr algn="ctr"/>
            <a:r>
              <a:rPr lang="th-TH" sz="4400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กฎหมาย และระเบียบ คำสั่ง </a:t>
            </a:r>
            <a:br>
              <a:rPr lang="th-TH" sz="4400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400" dirty="0" smtClean="0">
                <a:solidFill>
                  <a:schemeClr val="accent3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ที่เกี่ยวข้องกับการกำหนดให้มีการฝึกอบรม</a:t>
            </a:r>
            <a:endParaRPr lang="th-TH" sz="4400" dirty="0">
              <a:solidFill>
                <a:schemeClr val="accent3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0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85720" y="357190"/>
            <a:ext cx="8572559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buSzPct val="100000"/>
            </a:pPr>
            <a:endParaRPr kumimoji="0" lang="en-US" sz="4000" b="1" u="sng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94122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รายละเอียดหลักสูตรและการวัดผล</a:t>
            </a:r>
            <a:endParaRPr lang="th-TH" sz="48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0383" y="1348526"/>
            <a:ext cx="8003232" cy="4873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dirty="0" smtClean="0"/>
              <a:t>การวัดผลต้องจัดทำเป็นแบบทดสอบตามมาตรฐาน ด้วยวิธีการกำหนด</a:t>
            </a:r>
            <a:r>
              <a:rPr lang="th-TH" b="1" dirty="0" smtClean="0">
                <a:solidFill>
                  <a:srgbClr val="FF0000"/>
                </a:solidFill>
              </a:rPr>
              <a:t>คำถามปรนัย แบบเลือกตอบ 4 ข้อเลือก อย่างน้อยจำนวน 50 ข้อ</a:t>
            </a:r>
          </a:p>
          <a:p>
            <a:pPr marL="0" indent="0">
              <a:spcBef>
                <a:spcPts val="0"/>
              </a:spcBef>
              <a:buNone/>
            </a:pPr>
            <a:endParaRPr lang="th-TH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h-TH" dirty="0" smtClean="0"/>
              <a:t>จำนวนข้อของแบบทดสอบ แบ่งตามหมวดวิชาดังนี้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th-TH" sz="2800" dirty="0"/>
              <a:t>กฎหมายว่าด้วยการป้องกันและปราบปรามการ</a:t>
            </a:r>
            <a:r>
              <a:rPr lang="th-TH" sz="2800" b="1" dirty="0">
                <a:solidFill>
                  <a:srgbClr val="FF0000"/>
                </a:solidFill>
              </a:rPr>
              <a:t>ฟอก</a:t>
            </a:r>
            <a:r>
              <a:rPr lang="th-TH" sz="2800" b="1" dirty="0" smtClean="0">
                <a:solidFill>
                  <a:srgbClr val="FF0000"/>
                </a:solidFill>
              </a:rPr>
              <a:t>เงิน อย่างน้อย</a:t>
            </a:r>
            <a:r>
              <a:rPr lang="th-TH" sz="2800" dirty="0" smtClean="0"/>
              <a:t>จำนวน </a:t>
            </a:r>
            <a:r>
              <a:rPr lang="th-TH" sz="2800" b="1" dirty="0" smtClean="0">
                <a:solidFill>
                  <a:srgbClr val="FF0000"/>
                </a:solidFill>
              </a:rPr>
              <a:t>35</a:t>
            </a:r>
            <a:r>
              <a:rPr lang="th-TH" sz="2800" dirty="0" smtClean="0"/>
              <a:t> ข้อ</a:t>
            </a:r>
            <a:endParaRPr lang="th-TH" sz="2800" dirty="0"/>
          </a:p>
          <a:p>
            <a:pPr marL="880110" lvl="1" indent="-51435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th-TH" sz="2800" dirty="0"/>
              <a:t>กฎหมายว่าด้วยการป้องกันและปราบปรามการสนับสนุนทางการเงินแก่การ</a:t>
            </a:r>
            <a:r>
              <a:rPr lang="th-TH" sz="2800" b="1" dirty="0">
                <a:solidFill>
                  <a:srgbClr val="FF0000"/>
                </a:solidFill>
              </a:rPr>
              <a:t>ก่อการ</a:t>
            </a:r>
            <a:r>
              <a:rPr lang="th-TH" sz="2800" b="1" dirty="0" smtClean="0">
                <a:solidFill>
                  <a:srgbClr val="FF0000"/>
                </a:solidFill>
              </a:rPr>
              <a:t>ร้าย อย่างน้อย</a:t>
            </a:r>
            <a:r>
              <a:rPr lang="th-TH" sz="2800" dirty="0" smtClean="0"/>
              <a:t>จำนวน </a:t>
            </a:r>
            <a:r>
              <a:rPr lang="th-TH" sz="2800" b="1" dirty="0" smtClean="0">
                <a:solidFill>
                  <a:srgbClr val="FF0000"/>
                </a:solidFill>
              </a:rPr>
              <a:t>10</a:t>
            </a:r>
            <a:r>
              <a:rPr lang="th-TH" sz="2800" dirty="0" smtClean="0"/>
              <a:t> ข้อ</a:t>
            </a:r>
            <a:endParaRPr lang="th-TH" sz="2800" dirty="0"/>
          </a:p>
          <a:p>
            <a:pPr marL="880110" lvl="1" indent="-51435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th-TH" sz="2800" b="1" dirty="0">
                <a:solidFill>
                  <a:srgbClr val="FF0000"/>
                </a:solidFill>
              </a:rPr>
              <a:t>มาตรฐานสากล</a:t>
            </a:r>
            <a:r>
              <a:rPr lang="th-TH" sz="2800" dirty="0"/>
              <a:t>ในการป้องกันและปราบปรามการฟอกเงินและต่อต้านการสนับสนุนทางการเงินแก่การก่อการร้าย </a:t>
            </a:r>
            <a:r>
              <a:rPr lang="th-TH" sz="2800" dirty="0" smtClean="0"/>
              <a:t> </a:t>
            </a:r>
            <a:r>
              <a:rPr lang="th-TH" sz="2800" b="1" dirty="0" smtClean="0">
                <a:solidFill>
                  <a:srgbClr val="FF0000"/>
                </a:solidFill>
              </a:rPr>
              <a:t>อย่างน้อย</a:t>
            </a:r>
            <a:r>
              <a:rPr lang="th-TH" sz="2800" dirty="0" smtClean="0"/>
              <a:t>จำนวน </a:t>
            </a:r>
            <a:r>
              <a:rPr lang="th-TH" sz="2800" b="1" dirty="0" smtClean="0">
                <a:solidFill>
                  <a:srgbClr val="FF0000"/>
                </a:solidFill>
              </a:rPr>
              <a:t>5</a:t>
            </a:r>
            <a:r>
              <a:rPr lang="th-TH" sz="2800" dirty="0" smtClean="0"/>
              <a:t> ข้อ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Ø"/>
            </a:pPr>
            <a:endParaRPr lang="th-TH" sz="32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th-TH" dirty="0"/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7310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85720" y="357190"/>
            <a:ext cx="8572559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buSzPct val="100000"/>
            </a:pPr>
            <a:endParaRPr kumimoji="0" lang="en-US" sz="4000" b="1" u="sng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785786" y="1071546"/>
            <a:ext cx="7983735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ts val="913"/>
              </a:spcBef>
              <a:buClr>
                <a:srgbClr val="000000"/>
              </a:buClr>
              <a:buSzPct val="45000"/>
            </a:pPr>
            <a:endParaRPr kumimoji="0" lang="th-TH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รายละเอียดหลักสูตรและการวัดผล (ต่อ)</a:t>
            </a:r>
            <a:endParaRPr lang="th-TH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5837" y="1090662"/>
            <a:ext cx="8136904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b="1" dirty="0" smtClean="0"/>
              <a:t>1. หมวดวิชากฎหมาย</a:t>
            </a:r>
            <a:r>
              <a:rPr lang="th-TH" b="1" dirty="0"/>
              <a:t>ว่าด้วยการป้องกันและปราบปรามการฟอก</a:t>
            </a:r>
            <a:r>
              <a:rPr lang="th-TH" b="1" dirty="0" smtClean="0"/>
              <a:t>เงิน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 smtClean="0">
                <a:solidFill>
                  <a:srgbClr val="FF0000"/>
                </a:solidFill>
              </a:rPr>
              <a:t>อบรมไม่น้อยกว่า 12 ชั่วโมง จำนวนแบบทดสอบอย่างน้อย 35 ข้อ </a:t>
            </a:r>
            <a:r>
              <a:rPr lang="th-TH" dirty="0" smtClean="0"/>
              <a:t>ประกอบด้วย</a:t>
            </a:r>
            <a:endParaRPr lang="th-TH" dirty="0"/>
          </a:p>
          <a:p>
            <a:pPr marL="880110" lvl="1" indent="-514350"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th-TH" sz="2600" dirty="0"/>
              <a:t>การรายงานธุรกรรม</a:t>
            </a:r>
          </a:p>
          <a:p>
            <a:pPr marL="880110" lvl="1" indent="-514350"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th-TH" sz="2600" dirty="0"/>
              <a:t>การกำหนดนโยบายด้านการป้องกันและปราบปรามการฟอกเงิน </a:t>
            </a:r>
            <a:r>
              <a:rPr lang="th-TH" sz="2600" dirty="0" smtClean="0"/>
              <a:t>และด้านการป้องกันและปราบปราม</a:t>
            </a:r>
            <a:r>
              <a:rPr lang="th-TH" sz="2600" dirty="0"/>
              <a:t>การสนับสนุนทางการเงินแก่การก่อการร้าย</a:t>
            </a:r>
          </a:p>
          <a:p>
            <a:pPr marL="880110" lvl="1" indent="-514350"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th-TH" sz="2600" dirty="0"/>
              <a:t>การจัดให้ลูกค้าแสดงตน</a:t>
            </a:r>
          </a:p>
          <a:p>
            <a:pPr marL="880110" lvl="1" indent="-514350"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th-TH" sz="2600" dirty="0"/>
              <a:t>การตรวจสอบเพื่อทราบ</a:t>
            </a:r>
            <a:r>
              <a:rPr lang="th-TH" sz="2600" dirty="0" smtClean="0"/>
              <a:t>ข้อเท็จจริงเกี่ยวกับลูกค้าและ</a:t>
            </a:r>
            <a:r>
              <a:rPr lang="th-TH" sz="2600" dirty="0"/>
              <a:t>ผู้ที่ทำธุรกรรมเป็นครั้ง</a:t>
            </a:r>
            <a:r>
              <a:rPr lang="th-TH" sz="2600" dirty="0" smtClean="0"/>
              <a:t>คราว</a:t>
            </a:r>
          </a:p>
          <a:p>
            <a:pPr marL="1428750" lvl="3" indent="-514350">
              <a:spcBef>
                <a:spcPts val="0"/>
              </a:spcBef>
              <a:buClrTx/>
              <a:buSzPct val="100000"/>
              <a:buFont typeface="+mj-cs"/>
              <a:buAutoNum type="thaiAlphaParenR"/>
            </a:pPr>
            <a:r>
              <a:rPr lang="th-TH" sz="2600" dirty="0" smtClean="0"/>
              <a:t>การ</a:t>
            </a:r>
            <a:r>
              <a:rPr lang="th-TH" sz="2600" dirty="0"/>
              <a:t>ระบุ</a:t>
            </a:r>
            <a:r>
              <a:rPr lang="th-TH" sz="2600" dirty="0" smtClean="0"/>
              <a:t>ตัวตนและ</a:t>
            </a:r>
            <a:r>
              <a:rPr lang="th-TH" sz="2600" dirty="0"/>
              <a:t>ผู้รับประโยชน์ที่แท้จริง</a:t>
            </a:r>
          </a:p>
          <a:p>
            <a:pPr marL="1428750" lvl="3" indent="-514350">
              <a:spcBef>
                <a:spcPts val="0"/>
              </a:spcBef>
              <a:buClrTx/>
              <a:buSzPct val="100000"/>
              <a:buFont typeface="+mj-cs"/>
              <a:buAutoNum type="thaiAlphaParenR"/>
            </a:pPr>
            <a:r>
              <a:rPr lang="th-TH" sz="2600" dirty="0" smtClean="0"/>
              <a:t>การ</a:t>
            </a:r>
            <a:r>
              <a:rPr lang="th-TH" sz="2600" dirty="0"/>
              <a:t>ประเมินความเสี่ยง</a:t>
            </a:r>
          </a:p>
          <a:p>
            <a:pPr marL="1428750" lvl="3" indent="-514350">
              <a:spcBef>
                <a:spcPts val="0"/>
              </a:spcBef>
              <a:buClrTx/>
              <a:buSzPct val="100000"/>
              <a:buFont typeface="+mj-cs"/>
              <a:buAutoNum type="thaiAlphaParenR"/>
            </a:pPr>
            <a:r>
              <a:rPr lang="th-TH" sz="2600" dirty="0" smtClean="0"/>
              <a:t>การ</a:t>
            </a:r>
            <a:r>
              <a:rPr lang="th-TH" sz="2600" dirty="0"/>
              <a:t>ตรวจสอบความเคลื่อนไหวทางการเงิน   การดำเนินความสัมพันธ์ทางธุรกิจหรือการทำธุรกรรม</a:t>
            </a:r>
          </a:p>
          <a:p>
            <a:pPr marL="1428750" lvl="3" indent="-514350">
              <a:spcBef>
                <a:spcPts val="0"/>
              </a:spcBef>
              <a:buClrTx/>
              <a:buSzPct val="100000"/>
              <a:buFont typeface="+mj-cs"/>
              <a:buAutoNum type="thaiAlphaParenR"/>
            </a:pPr>
            <a:r>
              <a:rPr lang="th-TH" sz="2600" dirty="0" smtClean="0"/>
              <a:t>การ</a:t>
            </a:r>
            <a:r>
              <a:rPr lang="th-TH" sz="2600" dirty="0"/>
              <a:t>เก็บรักษาข้อมูล</a:t>
            </a:r>
          </a:p>
          <a:p>
            <a:pPr marL="880110" lvl="1" indent="-514350"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th-TH" sz="2600" dirty="0" smtClean="0"/>
              <a:t>บทลงโทษกรณีฝ่าฝืนหรือไม่ปฏิบัติตามกฎหมาย</a:t>
            </a:r>
            <a:endParaRPr lang="th-TH" sz="2600" dirty="0"/>
          </a:p>
          <a:p>
            <a:pPr marL="880110" lvl="1" indent="-514350">
              <a:spcBef>
                <a:spcPts val="0"/>
              </a:spcBef>
              <a:buSzPct val="100000"/>
              <a:buFont typeface="+mj-lt"/>
              <a:buAutoNum type="arabicParenR"/>
            </a:pPr>
            <a:endParaRPr lang="th-TH" sz="2500" dirty="0"/>
          </a:p>
          <a:p>
            <a:pPr marL="0" indent="0">
              <a:spcBef>
                <a:spcPts val="0"/>
              </a:spcBef>
              <a:buNone/>
            </a:pPr>
            <a:r>
              <a:rPr lang="th-TH" sz="2500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1488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marL="0" indent="0" algn="ctr"/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แบบทดสอบ – ปปง.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075240" cy="50611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600" b="1" dirty="0" smtClean="0"/>
              <a:t>1. ข้อ</a:t>
            </a:r>
            <a:r>
              <a:rPr lang="th-TH" sz="2600" b="1" dirty="0"/>
              <a:t>ใดถูกต้องเกี่ยวกับธุรกรรมที่มีเหตุอันควรสงสัย </a:t>
            </a:r>
          </a:p>
          <a:p>
            <a:pPr marL="822960" lvl="1" indent="-45720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ธุรกรรม</a:t>
            </a:r>
            <a:r>
              <a:rPr lang="th-TH" sz="2600" dirty="0"/>
              <a:t>ที่เกี่ยวข้องกับการกระทำตามความผิดมูลฐาน</a:t>
            </a:r>
          </a:p>
          <a:p>
            <a:pPr marL="822960" lvl="1" indent="-45720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ธุรกรรม</a:t>
            </a:r>
            <a:r>
              <a:rPr lang="th-TH" sz="2600" dirty="0"/>
              <a:t>ที่เกี่ยวข้องหรือสนับสนุนทางการเงินแก่การก่อการร้าย</a:t>
            </a:r>
          </a:p>
          <a:p>
            <a:pPr marL="822960" lvl="1" indent="-45720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ธุรกรรม</a:t>
            </a:r>
            <a:r>
              <a:rPr lang="th-TH" sz="2600" dirty="0"/>
              <a:t>ที่มีเหตุอันเชื่อได้ว่ากระทำการขึ้นเพื่อหลีกเลี่ยงไม่ให้ตกอยู่ภายใต้บังคับของกฎหมายว่าด้วยการป้องกันและปราบปรามการฟอกเงิน</a:t>
            </a:r>
          </a:p>
          <a:p>
            <a:pPr marL="822960" lvl="1" indent="-45720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ถูก</a:t>
            </a:r>
            <a:r>
              <a:rPr lang="th-TH" sz="2600" dirty="0"/>
              <a:t>ทุก</a:t>
            </a:r>
            <a:r>
              <a:rPr lang="th-TH" sz="2600" dirty="0" smtClean="0"/>
              <a:t>ข้อ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endParaRPr lang="th-TH" sz="2600" dirty="0"/>
          </a:p>
          <a:p>
            <a:pPr marL="0" indent="0">
              <a:spcBef>
                <a:spcPts val="0"/>
              </a:spcBef>
              <a:buNone/>
            </a:pPr>
            <a:r>
              <a:rPr lang="th-TH" sz="2600" b="1" dirty="0"/>
              <a:t>2. </a:t>
            </a:r>
            <a:r>
              <a:rPr lang="th-TH" sz="2600" b="1" dirty="0" smtClean="0"/>
              <a:t>ข้อ</a:t>
            </a:r>
            <a:r>
              <a:rPr lang="th-TH" sz="2600" b="1" dirty="0"/>
              <a:t>ใดที่ไม่ถือเป็นบุคคลผู้มีสถานภาพทางการเมือง 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คู่</a:t>
            </a:r>
            <a:r>
              <a:rPr lang="th-TH" sz="2600" dirty="0"/>
              <a:t>สมรสของนักการเมืองในประเทศ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คู่</a:t>
            </a:r>
            <a:r>
              <a:rPr lang="th-TH" sz="2600" dirty="0"/>
              <a:t>สมรสของนักการเมืองต่างประเทศ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ผู้บริหาร</a:t>
            </a:r>
            <a:r>
              <a:rPr lang="th-TH" sz="2600" dirty="0"/>
              <a:t>ระดับสูงที่มีอำนาจหน้าที่สำคัญในการควบคุมและ</a:t>
            </a:r>
            <a:r>
              <a:rPr lang="th-TH" sz="2600" dirty="0" smtClean="0"/>
              <a:t>บริหารรัฐวิสาหกิจ</a:t>
            </a:r>
            <a:endParaRPr lang="th-TH" sz="2600" dirty="0"/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ผิด</a:t>
            </a:r>
            <a:r>
              <a:rPr lang="th-TH" sz="2600" dirty="0"/>
              <a:t>ทุกข้อ</a:t>
            </a:r>
          </a:p>
          <a:p>
            <a:pPr marL="0" indent="0">
              <a:spcBef>
                <a:spcPts val="0"/>
              </a:spcBef>
              <a:buNone/>
            </a:pPr>
            <a:endParaRPr lang="th-TH" sz="2600" dirty="0"/>
          </a:p>
          <a:p>
            <a:pPr marL="0" indent="0">
              <a:spcBef>
                <a:spcPts val="0"/>
              </a:spcBef>
              <a:buNone/>
            </a:pPr>
            <a:endParaRPr lang="th-TH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132" flipH="1">
            <a:off x="6698455" y="385489"/>
            <a:ext cx="1703288" cy="182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4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แบบทดสอบ ปปง. (ต่อ)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992888" cy="520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dirty="0" smtClean="0"/>
              <a:t>3. กรณี</a:t>
            </a:r>
            <a:r>
              <a:rPr lang="th-TH" sz="2600" b="1" dirty="0"/>
              <a:t>เจ้าหน้าที่ผู้จัดทำรายงานและควบคุมรายงาน  รวมทั้งเจ้าหน้าที่ผู้จัดให้ลูกค้าแสดงตน  ปฏิบัติงานไม่เป็นไปตามที่กฎหมายกำหนด ข้อใดถูกต้อง </a:t>
            </a:r>
          </a:p>
          <a:p>
            <a:pPr marL="880110" lvl="1" indent="-514350">
              <a:buSzPct val="100000"/>
              <a:buFont typeface="+mj-cs"/>
              <a:buAutoNum type="thaiAlphaParenR"/>
            </a:pPr>
            <a:r>
              <a:rPr lang="th-TH" sz="2600" dirty="0" smtClean="0"/>
              <a:t>เข้ารับการอบรม</a:t>
            </a:r>
            <a:r>
              <a:rPr lang="th-TH" sz="2600" dirty="0"/>
              <a:t>ใหม่ภายใน 1 </a:t>
            </a:r>
            <a:r>
              <a:rPr lang="th-TH" sz="2600" dirty="0" smtClean="0"/>
              <a:t>เดือน นับแต่วันที่ผู้มีหน้าที่รายงานปฏิบัติไม่ถูกต้อง และแจ้งผลต่อ สำนักงาน ปปง.</a:t>
            </a:r>
            <a:endParaRPr lang="th-TH" sz="2600" dirty="0"/>
          </a:p>
          <a:p>
            <a:pPr marL="880110" lvl="1" indent="-514350">
              <a:buSzPct val="100000"/>
              <a:buFont typeface="+mj-cs"/>
              <a:buAutoNum type="thaiAlphaParenR"/>
            </a:pPr>
            <a:r>
              <a:rPr lang="th-TH" sz="2600" dirty="0" smtClean="0"/>
              <a:t>เข้ารับการอบรม</a:t>
            </a:r>
            <a:r>
              <a:rPr lang="th-TH" sz="2600" dirty="0"/>
              <a:t>ใหม่ภายใน 2 เดือน นับแต่วันที่ผู้มีหน้าที่รายงานนั้นถูกลงโทษ และ</a:t>
            </a:r>
            <a:r>
              <a:rPr lang="th-TH" sz="2600" dirty="0" smtClean="0"/>
              <a:t>แจ้งผลต่อสำนักงาน  ปปง.</a:t>
            </a:r>
            <a:endParaRPr lang="th-TH" sz="2600" dirty="0"/>
          </a:p>
          <a:p>
            <a:pPr marL="880110" lvl="1" indent="-514350">
              <a:buSzPct val="100000"/>
              <a:buFont typeface="+mj-cs"/>
              <a:buAutoNum type="thaiAlphaParenR"/>
            </a:pPr>
            <a:r>
              <a:rPr lang="th-TH" sz="2600" dirty="0" smtClean="0"/>
              <a:t>เข้ารับการอบรมใหม่จำนวน 10 ชั่วโมง และแจ้งผลต่อ สำนักงาน ปปง.</a:t>
            </a:r>
            <a:endParaRPr lang="th-TH" sz="2600" dirty="0"/>
          </a:p>
          <a:p>
            <a:pPr marL="880110" lvl="1" indent="-514350">
              <a:buSzPct val="100000"/>
              <a:buFont typeface="+mj-cs"/>
              <a:buAutoNum type="thaiAlphaParenR"/>
            </a:pPr>
            <a:r>
              <a:rPr lang="th-TH" sz="2600" dirty="0" smtClean="0"/>
              <a:t>เข้ารับการอบรมใหม่จำนวน 18 ชั่วโมง และเก็บหลักฐานไว้เพื่อให้สำนักงาน ปปง. ดูเมื่อถูกเรียกตรวจสอบ</a:t>
            </a:r>
            <a:endParaRPr lang="th-TH" sz="2600" dirty="0"/>
          </a:p>
          <a:p>
            <a:pPr marL="0" indent="0">
              <a:buNone/>
            </a:pPr>
            <a:endParaRPr lang="th-TH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584176" cy="164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85720" y="357190"/>
            <a:ext cx="8572559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buSzPct val="100000"/>
            </a:pPr>
            <a:endParaRPr kumimoji="0" lang="en-US" sz="4000" b="1" u="sng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30312"/>
            <a:ext cx="7467600" cy="853864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รายละเอียดหลักสูตรและการวัดผล (ต่อ)</a:t>
            </a:r>
            <a:endParaRPr lang="th-TH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2947" y="1628800"/>
            <a:ext cx="8280920" cy="487375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2"/>
            </a:pPr>
            <a:r>
              <a:rPr lang="th-TH" b="1" dirty="0"/>
              <a:t>กฎหมายว่าด้วยการป้องกันและปราบปรามการสนับสนุนทางการเงิน </a:t>
            </a:r>
            <a:r>
              <a:rPr lang="th-TH" b="1" dirty="0" smtClean="0"/>
              <a:t>  แก่</a:t>
            </a:r>
            <a:r>
              <a:rPr lang="th-TH" b="1" dirty="0"/>
              <a:t>การก่อการร้าย</a:t>
            </a:r>
            <a:r>
              <a:rPr lang="th-TH" dirty="0"/>
              <a:t>  </a:t>
            </a:r>
            <a:endParaRPr lang="th-TH" dirty="0" smtClean="0"/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endParaRPr lang="th-TH" dirty="0" smtClean="0"/>
          </a:p>
          <a:p>
            <a:pPr marL="0" indent="0">
              <a:spcBef>
                <a:spcPts val="0"/>
              </a:spcBef>
              <a:buNone/>
            </a:pPr>
            <a:r>
              <a:rPr lang="th-TH" dirty="0" smtClean="0">
                <a:solidFill>
                  <a:srgbClr val="FF0000"/>
                </a:solidFill>
              </a:rPr>
              <a:t>        อบรม</a:t>
            </a:r>
            <a:r>
              <a:rPr lang="th-TH" dirty="0">
                <a:solidFill>
                  <a:srgbClr val="FF0000"/>
                </a:solidFill>
              </a:rPr>
              <a:t>ไม่น้อยกว่า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ชั่วโมง จำนวนแบบทดสอบอย่างน้อย </a:t>
            </a:r>
            <a:r>
              <a:rPr lang="th-TH" dirty="0" smtClean="0">
                <a:solidFill>
                  <a:srgbClr val="FF0000"/>
                </a:solidFill>
              </a:rPr>
              <a:t>10 </a:t>
            </a:r>
            <a:r>
              <a:rPr lang="th-TH" dirty="0">
                <a:solidFill>
                  <a:srgbClr val="FF0000"/>
                </a:solidFill>
              </a:rPr>
              <a:t>ข้อ </a:t>
            </a:r>
            <a:r>
              <a:rPr lang="th-TH" dirty="0"/>
              <a:t>ประกอบด้วย</a:t>
            </a:r>
          </a:p>
          <a:p>
            <a:pPr marL="1097280" lvl="2" indent="-45720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h-TH" sz="2800" dirty="0" smtClean="0"/>
              <a:t>กระบวนการ</a:t>
            </a:r>
            <a:r>
              <a:rPr lang="th-TH" sz="2800" dirty="0"/>
              <a:t>ตรวจสอบ</a:t>
            </a:r>
            <a:r>
              <a:rPr lang="th-TH" sz="2800" dirty="0" smtClean="0"/>
              <a:t>ลูกค้ากับ</a:t>
            </a:r>
            <a:r>
              <a:rPr lang="th-TH" sz="2800" dirty="0"/>
              <a:t>ข้อมูลรายชื่อบุคคลที่ถูกกำหนด</a:t>
            </a:r>
          </a:p>
          <a:p>
            <a:pPr marL="1097280" lvl="2" indent="-45720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h-TH" sz="2800" dirty="0"/>
              <a:t>การระงับการดำเนินการกับ</a:t>
            </a:r>
            <a:r>
              <a:rPr lang="th-TH" sz="2800" dirty="0" smtClean="0"/>
              <a:t>ทรัพย์สินและ</a:t>
            </a:r>
            <a:r>
              <a:rPr lang="th-TH" sz="2800" dirty="0"/>
              <a:t>การแจ้งข้อมูลต่อสำนักงาน ปปง.</a:t>
            </a:r>
          </a:p>
          <a:p>
            <a:pPr marL="1097280" lvl="2" indent="-45720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h-TH" sz="2800" dirty="0"/>
              <a:t>บท</a:t>
            </a:r>
            <a:r>
              <a:rPr lang="th-TH" sz="2800" dirty="0" smtClean="0"/>
              <a:t>ลงโทษกรณีฝ่าฝืนหรือไม่ปฏิบัติตามกฎหมาย</a:t>
            </a:r>
            <a:endParaRPr lang="th-TH" sz="2800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3E8A38-96B5-4098-9443-CE1BBA554786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49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แบบทดสอบ – ปกร.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422" y="1556792"/>
            <a:ext cx="7992888" cy="446449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h-TH" sz="2600" b="1" dirty="0" smtClean="0"/>
              <a:t>1. บท</a:t>
            </a:r>
            <a:r>
              <a:rPr lang="th-TH" sz="2600" b="1" dirty="0"/>
              <a:t>กำหนดโทษ ในกรณีผู้มีหน้าที่รายงานไม่แจ้งข้อมูลเกี่ยวกับทรัพย์สินที่ถูกระงับการดำเนินการให้สำนักงาน ปปง. ทราบ ตามมาตรา </a:t>
            </a:r>
            <a:r>
              <a:rPr lang="en-US" sz="2600" b="1" dirty="0"/>
              <a:t>6 (2)</a:t>
            </a:r>
            <a:r>
              <a:rPr lang="th-TH" sz="2600" b="1" dirty="0"/>
              <a:t> </a:t>
            </a:r>
            <a:r>
              <a:rPr lang="th-TH" sz="2600" b="1" dirty="0" smtClean="0"/>
              <a:t>คือ </a:t>
            </a:r>
          </a:p>
          <a:p>
            <a:pPr marL="0" lvl="0" indent="0">
              <a:buNone/>
            </a:pPr>
            <a:endParaRPr lang="en-US" sz="1200" b="1" dirty="0"/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600" dirty="0"/>
              <a:t>ปรับไม่เกิน </a:t>
            </a:r>
            <a:r>
              <a:rPr lang="en-US" sz="2600" dirty="0"/>
              <a:t>1 </a:t>
            </a:r>
            <a:r>
              <a:rPr lang="th-TH" sz="2600" dirty="0"/>
              <a:t>ล้านบาท และปรับอีกวันละ </a:t>
            </a:r>
            <a:r>
              <a:rPr lang="en-US" sz="2600" dirty="0"/>
              <a:t>1</a:t>
            </a:r>
            <a:r>
              <a:rPr lang="th-TH" sz="2600" dirty="0"/>
              <a:t> หมื่นบาท ตลอดเวลาที่ยังฝ่าฝืนอยู่หรือจนกว่าจะได้ปฏิบัติให้ถูกต้อง</a:t>
            </a:r>
            <a:endParaRPr lang="en-US" sz="2600" dirty="0"/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600" dirty="0"/>
              <a:t>ปรับไม่เกิน </a:t>
            </a:r>
            <a:r>
              <a:rPr lang="en-US" sz="2600" dirty="0"/>
              <a:t>5 </a:t>
            </a:r>
            <a:r>
              <a:rPr lang="th-TH" sz="2600" dirty="0"/>
              <a:t>แสนบาท และปรับอีกวันละ </a:t>
            </a:r>
            <a:r>
              <a:rPr lang="en-US" sz="2600" dirty="0"/>
              <a:t>1 </a:t>
            </a:r>
            <a:r>
              <a:rPr lang="th-TH" sz="2600" dirty="0"/>
              <a:t>หมื่นบาท ตลอดเวลาที่ยังฝ่าฝืนอยู่หรือจนกว่าจะได้ปฏิบัติให้ถูกต้อง</a:t>
            </a:r>
            <a:endParaRPr lang="en-US" sz="2600" dirty="0"/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600" dirty="0"/>
              <a:t>ปรับไม่เกิน </a:t>
            </a:r>
            <a:r>
              <a:rPr lang="en-US" sz="2600" dirty="0"/>
              <a:t>1 </a:t>
            </a:r>
            <a:r>
              <a:rPr lang="th-TH" sz="2600" dirty="0"/>
              <a:t>แสนบาท และปรับอีกวันละ </a:t>
            </a:r>
            <a:r>
              <a:rPr lang="en-US" sz="2600" dirty="0"/>
              <a:t>1 </a:t>
            </a:r>
            <a:r>
              <a:rPr lang="th-TH" sz="2600" dirty="0"/>
              <a:t>หมื่นบาท ตลอดเวลาที่ยังฝ่าฝืนอยู่หรือจนกว่าจะได้ปฏิบัติให้ถูกต้อง</a:t>
            </a:r>
            <a:endParaRPr lang="en-US" sz="2600" dirty="0"/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600" dirty="0"/>
              <a:t>ปรับไม่เกิน </a:t>
            </a:r>
            <a:r>
              <a:rPr lang="en-US" sz="2600" dirty="0"/>
              <a:t>5 </a:t>
            </a:r>
            <a:r>
              <a:rPr lang="th-TH" sz="2600" dirty="0"/>
              <a:t>หมื่นบาท และปรับอีกวันละ </a:t>
            </a:r>
            <a:r>
              <a:rPr lang="en-US" sz="2600" dirty="0"/>
              <a:t>1 </a:t>
            </a:r>
            <a:r>
              <a:rPr lang="th-TH" sz="2600" dirty="0"/>
              <a:t>หมื่นบาท ตลอดเวลาที่ยังฝ่าฝืนอยู่หรือจนกว่าจะได้ปฏิบัติให้ถูกต้อง</a:t>
            </a:r>
            <a:endParaRPr lang="en-US" sz="2600" dirty="0"/>
          </a:p>
          <a:p>
            <a:pPr marL="0" indent="0">
              <a:buNone/>
            </a:pPr>
            <a:endParaRPr lang="th-TH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54" y="88922"/>
            <a:ext cx="152603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แบบทดสอบ – ปกร. (ต่อ)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88832" cy="520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2. เมื่อ</a:t>
            </a:r>
            <a:r>
              <a:rPr lang="th-TH" b="1" dirty="0"/>
              <a:t>ผู้มีหน้าที่รายงานตรวจพบว่าลูกค้าของตนเป็น “บุคคลที่ถูกกำหนด” ต้องดำเนินการอย่างไร </a:t>
            </a:r>
            <a:endParaRPr lang="th-TH" b="1" dirty="0" smtClean="0"/>
          </a:p>
          <a:p>
            <a:pPr marL="0" indent="0">
              <a:buNone/>
            </a:pPr>
            <a:endParaRPr lang="th-TH" sz="1400" b="1" dirty="0"/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800" dirty="0" smtClean="0"/>
              <a:t>จัด</a:t>
            </a:r>
            <a:r>
              <a:rPr lang="th-TH" sz="2800" dirty="0"/>
              <a:t>ให้บุคคลดังกล่าวอยู่ในกลุ่มลูกค้าที่มีความเสี่ยงสูง และเฝ้าดูการทำธุรกรรมเป็นระยะ</a:t>
            </a:r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800" dirty="0" smtClean="0"/>
              <a:t>ดำเนินการ</a:t>
            </a:r>
            <a:r>
              <a:rPr lang="th-TH" sz="2800" dirty="0"/>
              <a:t>ทำธุรกรรมตามปกติ </a:t>
            </a:r>
            <a:r>
              <a:rPr lang="th-TH" sz="2800" dirty="0" smtClean="0"/>
              <a:t>แต่การอนุมัติการทำรายการต้องได้รับการอนุมัติจากผู้บริหารในระดับถัดไป</a:t>
            </a:r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800" dirty="0" smtClean="0"/>
              <a:t>ระงับ</a:t>
            </a:r>
            <a:r>
              <a:rPr lang="th-TH" sz="2800" dirty="0"/>
              <a:t>การดำเนินการกับทรัพย์สินของบุคคลที่ถูกกำหนด</a:t>
            </a:r>
          </a:p>
          <a:p>
            <a:pPr marL="822960" lvl="1" indent="-457200">
              <a:buSzPct val="100000"/>
              <a:buFont typeface="+mj-cs"/>
              <a:buAutoNum type="thaiAlphaParenR"/>
            </a:pPr>
            <a:r>
              <a:rPr lang="th-TH" sz="2800" dirty="0" smtClean="0"/>
              <a:t>ถูก</a:t>
            </a:r>
            <a:r>
              <a:rPr lang="th-TH" sz="2800" dirty="0"/>
              <a:t>ทุกข้อ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26</a:t>
            </a:fld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78940"/>
            <a:ext cx="1842443" cy="24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85720" y="357190"/>
            <a:ext cx="8572559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pitchFamily="34" charset="0"/>
              </a:defRPr>
            </a:lvl1pPr>
            <a:lvl2pPr marL="674688" indent="-2603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36638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0975" indent="-206375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66900" indent="-2079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buSzPct val="100000"/>
            </a:pPr>
            <a:endParaRPr kumimoji="0" lang="en-US" sz="4000" b="1" u="sng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รายละเอียดหลักสูตรและการวัดผล (ต่อ)</a:t>
            </a:r>
            <a:endParaRPr lang="th-TH" sz="44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351262"/>
            <a:ext cx="7931224" cy="487375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3"/>
            </a:pPr>
            <a:r>
              <a:rPr lang="th-TH" b="1" dirty="0"/>
              <a:t>วิชามาตรฐานสากลด้านการป้องกันและปราบปรามการฟอกเงินและการต่อต้านการสนับสนุนทางการเงินแก่การก่อการ</a:t>
            </a:r>
            <a:r>
              <a:rPr lang="th-TH" b="1" dirty="0" smtClean="0"/>
              <a:t>ร้าย </a:t>
            </a:r>
            <a:r>
              <a:rPr lang="th-TH" dirty="0" smtClean="0"/>
              <a:t>(</a:t>
            </a:r>
            <a:r>
              <a:rPr lang="en-US" dirty="0" smtClean="0"/>
              <a:t>INTERNATIONAL STANDARDS ON ANTI-MONEY LAUNDERING AND COMBATING THE FINANCING OF TERRORISM)</a:t>
            </a: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th-TH" dirty="0" smtClean="0">
                <a:solidFill>
                  <a:srgbClr val="FF0000"/>
                </a:solidFill>
              </a:rPr>
              <a:t>       อบรม</a:t>
            </a:r>
            <a:r>
              <a:rPr lang="th-TH" dirty="0">
                <a:solidFill>
                  <a:srgbClr val="FF0000"/>
                </a:solidFill>
              </a:rPr>
              <a:t>ไม่น้อยกว่า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th-TH" dirty="0">
                <a:solidFill>
                  <a:srgbClr val="FF0000"/>
                </a:solidFill>
              </a:rPr>
              <a:t> ชั่วโมง จำนวนแบบทดสอบอย่างน้อย </a:t>
            </a:r>
            <a:r>
              <a:rPr lang="th-TH" dirty="0" smtClean="0">
                <a:solidFill>
                  <a:srgbClr val="FF0000"/>
                </a:solidFill>
              </a:rPr>
              <a:t>5 </a:t>
            </a:r>
            <a:r>
              <a:rPr lang="th-TH" dirty="0">
                <a:solidFill>
                  <a:srgbClr val="FF0000"/>
                </a:solidFill>
              </a:rPr>
              <a:t>ข้อ </a:t>
            </a:r>
            <a:r>
              <a:rPr lang="th-TH" dirty="0"/>
              <a:t>ประกอบด้วย</a:t>
            </a:r>
          </a:p>
          <a:p>
            <a:pPr marL="1097280" lvl="2" indent="-4572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h-TH" sz="2800" dirty="0" smtClean="0"/>
              <a:t>หลักการและเหตุผลที่ประเทศไทยต้องปฏิบัติตามมาตรฐานสากลฯ</a:t>
            </a:r>
          </a:p>
          <a:p>
            <a:pPr marL="1097280" lvl="2" indent="-45720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h-TH" sz="2800" dirty="0" smtClean="0"/>
              <a:t>สาระสำคัญ</a:t>
            </a:r>
            <a:r>
              <a:rPr lang="th-TH" sz="2800" dirty="0"/>
              <a:t>ของมาตรฐานสากล</a:t>
            </a:r>
          </a:p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858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แบบทดสอบ - มาตรฐานสากล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76864" cy="48737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600" b="1" dirty="0" smtClean="0"/>
              <a:t>1. </a:t>
            </a:r>
            <a:r>
              <a:rPr lang="th-TH" sz="2600" b="1" dirty="0" smtClean="0"/>
              <a:t>ข้อใดไม่ใช่</a:t>
            </a:r>
            <a:r>
              <a:rPr lang="th-TH" sz="2600" b="1" dirty="0"/>
              <a:t>เกณฑ์คะแนน</a:t>
            </a:r>
            <a:r>
              <a:rPr lang="th-TH" sz="2600" b="1" dirty="0" smtClean="0"/>
              <a:t>ในการประเมินการปฏิบัติตามข้อแนะนำของ</a:t>
            </a:r>
            <a:r>
              <a:rPr lang="en-US" sz="2600" b="1" dirty="0" smtClean="0"/>
              <a:t>FATF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en-US" sz="2600" dirty="0" smtClean="0"/>
              <a:t>Compliant (C)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en-US" sz="2600" dirty="0" smtClean="0"/>
              <a:t>Largely compliant (LC)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en-US" sz="2600" dirty="0" smtClean="0"/>
              <a:t>Compliance Unit (CU)</a:t>
            </a:r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en-US" sz="2600" dirty="0" smtClean="0"/>
              <a:t>Partially compliant (PC)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endParaRPr lang="en-US" sz="2600" dirty="0"/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600" b="1" dirty="0" smtClean="0"/>
              <a:t>2</a:t>
            </a:r>
            <a:r>
              <a:rPr lang="en-US" sz="2600" dirty="0" smtClean="0"/>
              <a:t>. </a:t>
            </a:r>
            <a:r>
              <a:rPr lang="th-TH" sz="2600" b="1" dirty="0" smtClean="0"/>
              <a:t>ข้อใดเป็นการปฏิบัติตามข้อแนะนำข้อที่ 10 ของ</a:t>
            </a:r>
            <a:r>
              <a:rPr lang="en-US" sz="2600" b="1" dirty="0" smtClean="0"/>
              <a:t> FATF </a:t>
            </a:r>
            <a:r>
              <a:rPr lang="th-TH" sz="2600" b="1" dirty="0" smtClean="0"/>
              <a:t>(</a:t>
            </a:r>
            <a:r>
              <a:rPr lang="en-US" sz="2600" b="1" dirty="0" smtClean="0"/>
              <a:t>CDD)</a:t>
            </a:r>
            <a:endParaRPr lang="en-US" sz="2600" b="1" dirty="0"/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สถาบันการเงินไม่เปิดบัญชีที่ใช้นามแฝงหรือที่เห็นได้ชัดว่าเป็นชื่อปลอม</a:t>
            </a:r>
            <a:endParaRPr lang="en-US" sz="2600" dirty="0"/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สถาบันการเงินไม่ต้องตรวจสอบข้อเท็จจริงของลูกค้ากรณีเป็นเงินฝากประจำ</a:t>
            </a:r>
            <a:endParaRPr lang="en-US" sz="2600" dirty="0"/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สถาบันการเงินตรวจสอบข้อมูลเฉพาะลูกค้าไม่ต้องตรวจสอบข้อมูลผู้รับมอบอำนาจ</a:t>
            </a:r>
            <a:endParaRPr lang="en-US" sz="2600" dirty="0"/>
          </a:p>
          <a:p>
            <a:pPr marL="880110" lvl="1" indent="-514350">
              <a:spcBef>
                <a:spcPts val="0"/>
              </a:spcBef>
              <a:buSzPct val="100000"/>
              <a:buFont typeface="+mj-cs"/>
              <a:buAutoNum type="thaiAlphaParenR"/>
            </a:pPr>
            <a:r>
              <a:rPr lang="th-TH" sz="2600" dirty="0" smtClean="0"/>
              <a:t>ผิดทุกข้อ</a:t>
            </a:r>
            <a:endParaRPr lang="en-US" sz="2600" dirty="0"/>
          </a:p>
          <a:p>
            <a:pPr marL="365760" lvl="1" indent="0">
              <a:spcBef>
                <a:spcPts val="0"/>
              </a:spcBef>
              <a:buSzPct val="100000"/>
              <a:buNone/>
            </a:pPr>
            <a:endParaRPr lang="th-TH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28</a:t>
            </a:fld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97010"/>
            <a:ext cx="14622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620" y="330988"/>
            <a:ext cx="7813572" cy="1930226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เกณฑ์การประเมินผล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เข้า</a:t>
            </a:r>
            <a:r>
              <a:rPr lang="th-TH" sz="3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รับการฝึกอบรมตามหลักสูตรไม่น้อยกว่าร้อย 80 ของระยะเวลาอบรมตลอด</a:t>
            </a:r>
            <a:r>
              <a:rPr lang="th-TH" sz="3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หลักสูตร </a:t>
            </a:r>
            <a:r>
              <a:rPr lang="th-TH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2. ผ่าน</a:t>
            </a:r>
            <a:r>
              <a:rPr lang="th-TH" sz="3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การทดสอบตามเกณฑ์ที่</a:t>
            </a:r>
            <a:r>
              <a:rPr lang="th-TH" sz="3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กำหนด ประกอบด้วย</a:t>
            </a:r>
            <a:endParaRPr lang="th-TH" sz="3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29</a:t>
            </a:fld>
            <a:endParaRPr lang="th-TH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0345931"/>
              </p:ext>
            </p:extLst>
          </p:nvPr>
        </p:nvGraphicFramePr>
        <p:xfrm>
          <a:off x="539552" y="2276872"/>
          <a:ext cx="7848872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ft-Right Arrow 11"/>
          <p:cNvSpPr/>
          <p:nvPr/>
        </p:nvSpPr>
        <p:spPr>
          <a:xfrm>
            <a:off x="553620" y="4753280"/>
            <a:ext cx="7848872" cy="144016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เกณฑ์ผ่านรวมทุกหมวด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70%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ข้อสอบรวม 50 ข้อ ต้องถูก 35 ข้อ</a:t>
            </a:r>
            <a:endParaRPr lang="th-TH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94183"/>
            <a:ext cx="2880319" cy="80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4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ข้อแนะนำ 40 ข้อ ของ </a:t>
            </a:r>
            <a:r>
              <a:rPr lang="en-US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FATF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</a:t>
            </a:fld>
            <a:endParaRPr lang="th-TH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0682699"/>
              </p:ext>
            </p:extLst>
          </p:nvPr>
        </p:nvGraphicFramePr>
        <p:xfrm>
          <a:off x="457200" y="1124744"/>
          <a:ext cx="8075240" cy="534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141" y="2238040"/>
            <a:ext cx="816411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7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18.1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7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กำหนดให้สถาบันการเงิน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ปฏิบัติตามแผนงานต่อต้าน </a:t>
            </a:r>
            <a:r>
              <a:rPr lang="en-US" sz="2700" dirty="0">
                <a:latin typeface="Angsana New" pitchFamily="18" charset="-34"/>
                <a:cs typeface="Angsana New" pitchFamily="18" charset="-34"/>
              </a:rPr>
              <a:t> ML/FT 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โดยคำนึงถึงความเสี่ยงด้าน  </a:t>
            </a:r>
            <a:r>
              <a:rPr lang="en-US" sz="2700" dirty="0">
                <a:latin typeface="Angsana New" pitchFamily="18" charset="-34"/>
                <a:cs typeface="Angsana New" pitchFamily="18" charset="-34"/>
              </a:rPr>
              <a:t>ML/FT 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และขนาดของธุรกิจ ตลอดจนนโยบาย กระบวนการ และการควบคุมภายในดังต่อไปนี้</a:t>
            </a:r>
            <a:endParaRPr lang="th-TH" sz="2700" u="sng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sz="2700" dirty="0">
                <a:latin typeface="Angsana New" pitchFamily="18" charset="-34"/>
                <a:cs typeface="Angsana New" pitchFamily="18" charset="-34"/>
              </a:rPr>
              <a:t>a) 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การบริหารจัดการการปฏิบัติตาม (รวมถึงการแต่งตั้งเจ้าหน้าที่ระดับบริหารในการติดตามการปฏิบัติ)</a:t>
            </a:r>
          </a:p>
          <a:p>
            <a:pPr lvl="1"/>
            <a:r>
              <a:rPr lang="en-US" sz="2700" dirty="0">
                <a:latin typeface="Angsana New" pitchFamily="18" charset="-34"/>
                <a:cs typeface="Angsana New" pitchFamily="18" charset="-34"/>
              </a:rPr>
              <a:t>b) 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สร้างหลักประกันว่าในการว่าจ้างพนักงานมีขั้นตอนการคัดเลือกที่มีมาตรฐานสูง</a:t>
            </a:r>
          </a:p>
          <a:p>
            <a:pPr lvl="1"/>
            <a:r>
              <a:rPr lang="en-US" sz="27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c) </a:t>
            </a:r>
            <a:r>
              <a:rPr lang="th-TH" sz="27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จัดโครงการฝึกอบรมพนักงานอย่างต่อเนื่อง</a:t>
            </a:r>
          </a:p>
          <a:p>
            <a:pPr lvl="1"/>
            <a:r>
              <a:rPr lang="en-US" sz="2700" dirty="0">
                <a:latin typeface="Angsana New" pitchFamily="18" charset="-34"/>
                <a:cs typeface="Angsana New" pitchFamily="18" charset="-34"/>
              </a:rPr>
              <a:t>d) </a:t>
            </a:r>
            <a:r>
              <a:rPr lang="th-TH" sz="2700" dirty="0">
                <a:latin typeface="Angsana New" pitchFamily="18" charset="-34"/>
                <a:cs typeface="Angsana New" pitchFamily="18" charset="-34"/>
              </a:rPr>
              <a:t>มีผู้ตรวจสอบการทำงานที่เป็นอิสระเพื่อทดสอบ</a:t>
            </a:r>
            <a:r>
              <a:rPr lang="th-TH" sz="2700" dirty="0" smtClean="0">
                <a:latin typeface="Angsana New" pitchFamily="18" charset="-34"/>
                <a:cs typeface="Angsana New" pitchFamily="18" charset="-34"/>
              </a:rPr>
              <a:t>ระบบ</a:t>
            </a:r>
          </a:p>
          <a:p>
            <a:pPr lvl="1"/>
            <a:endParaRPr lang="en-US" sz="27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spc="-4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600" spc="-40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1600" spc="-40" dirty="0" smtClean="0">
                <a:latin typeface="Angsana New" pitchFamily="18" charset="-34"/>
                <a:cs typeface="Angsana New" pitchFamily="18" charset="-34"/>
              </a:rPr>
              <a:t>ระเบียบวิธีเพื่อการประเมินการปฏิบัติตามข้อแนะนำของ</a:t>
            </a:r>
            <a:r>
              <a:rPr lang="en-US" sz="1600" spc="-40" dirty="0" smtClean="0">
                <a:latin typeface="Angsana New" pitchFamily="18" charset="-34"/>
                <a:cs typeface="Angsana New" pitchFamily="18" charset="-34"/>
              </a:rPr>
              <a:t>FATF </a:t>
            </a:r>
            <a:r>
              <a:rPr lang="th-TH" sz="1600" spc="-40" dirty="0" smtClean="0">
                <a:latin typeface="Angsana New" pitchFamily="18" charset="-34"/>
                <a:cs typeface="Angsana New" pitchFamily="18" charset="-34"/>
              </a:rPr>
              <a:t>และการประเมินประสิทธิผลของระบบ</a:t>
            </a:r>
            <a:r>
              <a:rPr lang="en-US" sz="1600" spc="-40" dirty="0" smtClean="0">
                <a:latin typeface="Angsana New" pitchFamily="18" charset="-34"/>
                <a:cs typeface="Angsana New" pitchFamily="18" charset="-34"/>
              </a:rPr>
              <a:t> AML/CFT, </a:t>
            </a:r>
            <a:r>
              <a:rPr lang="th-TH" sz="1600" spc="-40" dirty="0" smtClean="0">
                <a:latin typeface="Angsana New" pitchFamily="18" charset="-34"/>
                <a:cs typeface="Angsana New" pitchFamily="18" charset="-34"/>
              </a:rPr>
              <a:t>สำนักงาน ปปง กันยายน 2558</a:t>
            </a:r>
            <a:endParaRPr lang="th-TH" sz="1400" spc="-4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9" y="71201"/>
            <a:ext cx="1383503" cy="7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5. การออกหลักฐานแสดงการผ่าน</a:t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การฝึกอบรม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25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หลักฐานแสดงการผ่านการฝึกอบรม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57516" y="1600200"/>
            <a:ext cx="7296944" cy="48737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FF0000"/>
                </a:solidFill>
              </a:rPr>
              <a:t>รูปแบบ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จัดทำเป็นเอกสาร หรือ ใบรับรองอิเล็กทรอนิกส์ ก็ได้</a:t>
            </a:r>
          </a:p>
          <a:p>
            <a:pPr>
              <a:buFont typeface="Wingdings" pitchFamily="2" charset="2"/>
              <a:buChar char="§"/>
            </a:pPr>
            <a:r>
              <a:rPr lang="th-TH" b="1" dirty="0" smtClean="0">
                <a:solidFill>
                  <a:srgbClr val="FF0000"/>
                </a:solidFill>
              </a:rPr>
              <a:t>เนื้อหา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ต้องประกอบด้วยสาระสำคัญดังต่อไปนี้</a:t>
            </a:r>
          </a:p>
          <a:p>
            <a:pPr marL="822960" lvl="1" indent="-457200">
              <a:buSzPct val="100000"/>
              <a:buFont typeface="+mj-lt"/>
              <a:buAutoNum type="arabicParenR"/>
            </a:pPr>
            <a:r>
              <a:rPr lang="th-TH" b="1" dirty="0" smtClean="0"/>
              <a:t>ชื่อผู้จัดการฝึกอบรม </a:t>
            </a:r>
          </a:p>
          <a:p>
            <a:pPr marL="822960" lvl="1" indent="-457200">
              <a:buSzPct val="100000"/>
              <a:buFont typeface="+mj-lt"/>
              <a:buAutoNum type="arabicParenR"/>
            </a:pPr>
            <a:r>
              <a:rPr lang="th-TH" b="1" dirty="0" smtClean="0"/>
              <a:t>ชื่อวิทยากร</a:t>
            </a:r>
            <a:r>
              <a:rPr lang="th-TH" dirty="0" smtClean="0"/>
              <a:t>ผู้รับผิดชอบการจัดการฝึกอบรม อย่างน้อย 1 คน</a:t>
            </a:r>
          </a:p>
          <a:p>
            <a:pPr marL="822960" lvl="1" indent="-457200">
              <a:buSzPct val="100000"/>
              <a:buFont typeface="+mj-lt"/>
              <a:buAutoNum type="arabicParenR"/>
            </a:pPr>
            <a:r>
              <a:rPr lang="th-TH" b="1" dirty="0" smtClean="0">
                <a:solidFill>
                  <a:srgbClr val="FF0000"/>
                </a:solidFill>
              </a:rPr>
              <a:t>วัน เดือน ปี ที่ผ่านการฝึกอบรม และ วัน เดือน ปี ที่ครบกำหนด 2 ปี นับแต่วันที่ผ่านการฝึกอบรม</a:t>
            </a:r>
            <a:r>
              <a:rPr lang="th-TH" dirty="0" smtClean="0"/>
              <a:t>  (ผู้ที่ผ่านการฝึกอบรมต้องเข้ารับการฝึกอบรมเพื่อทบทวนความรู้ทุกสองปี)</a:t>
            </a:r>
          </a:p>
          <a:p>
            <a:pPr marL="822960" lvl="1" indent="-457200">
              <a:buSzPct val="100000"/>
              <a:buFont typeface="+mj-lt"/>
              <a:buAutoNum type="arabicParenR"/>
            </a:pPr>
            <a:r>
              <a:rPr lang="th-TH" dirty="0" smtClean="0"/>
              <a:t>เลขที่หลักสูตรการฝึกอบรมที่ผ่านความเห็นชอบจากสำนักงาน (...../.....)</a:t>
            </a:r>
          </a:p>
          <a:p>
            <a:pPr marL="822960" lvl="1" indent="-457200">
              <a:buSzPct val="100000"/>
              <a:buFont typeface="+mj-lt"/>
              <a:buAutoNum type="arabicParenR"/>
            </a:pP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31</a:t>
            </a:fld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91" y="49443"/>
            <a:ext cx="1831273" cy="168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" y="3527571"/>
            <a:ext cx="580223" cy="5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ตัวอย่าง หลักฐาน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แสดงการผ่านการฝึกอบรม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32</a:t>
            </a:fld>
            <a:endParaRPr lang="th-TH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" y="1146379"/>
            <a:ext cx="7695514" cy="535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634082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ต้องเก็บรักษาหลักฐานการฝึกอบรมไว้ในสถานประกอบการ</a:t>
            </a:r>
            <a:endParaRPr lang="th-TH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4379323"/>
              </p:ext>
            </p:extLst>
          </p:nvPr>
        </p:nvGraphicFramePr>
        <p:xfrm>
          <a:off x="323528" y="1124744"/>
          <a:ext cx="8136904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33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02" y="1084208"/>
            <a:ext cx="3168351" cy="2112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ตัวอย่าง - วิธีการจัดเก็บเอกสารเข้าแฟ้ม/ตู้เอกสาร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34</a:t>
            </a:fld>
            <a:endParaRPr lang="th-TH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1686437"/>
              </p:ext>
            </p:extLst>
          </p:nvPr>
        </p:nvGraphicFramePr>
        <p:xfrm>
          <a:off x="297060" y="1340769"/>
          <a:ext cx="7992888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5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6. การเสนอหลักสูตรการฝึกอบรมต่อ</a:t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สำนักงาน ปปง.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31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05691" y="332656"/>
            <a:ext cx="7623537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สำนักงาน ปปง. จัดฝึกอบรมเอง</a:t>
            </a:r>
          </a:p>
          <a:p>
            <a:pPr>
              <a:spcBef>
                <a:spcPts val="0"/>
              </a:spcBef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นิติบุคคลอื่นที่แสดงความประสงค์จะจัดฝึกอบรม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861" y="1540086"/>
            <a:ext cx="8136904" cy="4625218"/>
            <a:chOff x="330794" y="1810190"/>
            <a:chExt cx="8554418" cy="3996829"/>
          </a:xfrm>
        </p:grpSpPr>
        <p:sp>
          <p:nvSpPr>
            <p:cNvPr id="3" name="L-Shape 2"/>
            <p:cNvSpPr/>
            <p:nvPr/>
          </p:nvSpPr>
          <p:spPr>
            <a:xfrm rot="5400000">
              <a:off x="862086" y="3152951"/>
              <a:ext cx="1600331" cy="2662916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719480" y="3948589"/>
              <a:ext cx="2828471" cy="1858430"/>
            </a:xfrm>
            <a:custGeom>
              <a:avLst/>
              <a:gdLst>
                <a:gd name="connsiteX0" fmla="*/ 0 w 2404095"/>
                <a:gd name="connsiteY0" fmla="*/ 0 h 2107330"/>
                <a:gd name="connsiteX1" fmla="*/ 2404095 w 2404095"/>
                <a:gd name="connsiteY1" fmla="*/ 0 h 2107330"/>
                <a:gd name="connsiteX2" fmla="*/ 2404095 w 2404095"/>
                <a:gd name="connsiteY2" fmla="*/ 2107330 h 2107330"/>
                <a:gd name="connsiteX3" fmla="*/ 0 w 2404095"/>
                <a:gd name="connsiteY3" fmla="*/ 2107330 h 2107330"/>
                <a:gd name="connsiteX4" fmla="*/ 0 w 2404095"/>
                <a:gd name="connsiteY4" fmla="*/ 0 h 210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95" h="2107330">
                  <a:moveTo>
                    <a:pt x="0" y="0"/>
                  </a:moveTo>
                  <a:lnTo>
                    <a:pt x="2404095" y="0"/>
                  </a:lnTo>
                  <a:lnTo>
                    <a:pt x="2404095" y="2107330"/>
                  </a:lnTo>
                  <a:lnTo>
                    <a:pt x="0" y="21073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kern="1200" dirty="0" smtClean="0">
                  <a:latin typeface="Browallia New" pitchFamily="34" charset="-34"/>
                  <a:cs typeface="Browallia New" pitchFamily="34" charset="-34"/>
                </a:rPr>
                <a:t>เสนอรายละเอียดเกี่ยวกับวิทยากร หลักสูตรฝึกอบรม วิธีการฝึกอบรม ระยะเวลาของการฝึกอบรม วิธีการวัดผลและติดตามประเมินผล เพื่อขอความเห็นชอบ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545444" y="2956904"/>
              <a:ext cx="453602" cy="453602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-Shape 10"/>
            <p:cNvSpPr/>
            <p:nvPr/>
          </p:nvSpPr>
          <p:spPr>
            <a:xfrm rot="5400000">
              <a:off x="3805169" y="2007167"/>
              <a:ext cx="1600331" cy="2662916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547950" y="2807600"/>
              <a:ext cx="2895811" cy="2476975"/>
            </a:xfrm>
            <a:custGeom>
              <a:avLst/>
              <a:gdLst>
                <a:gd name="connsiteX0" fmla="*/ 0 w 2544158"/>
                <a:gd name="connsiteY0" fmla="*/ 0 h 2942360"/>
                <a:gd name="connsiteX1" fmla="*/ 2544158 w 2544158"/>
                <a:gd name="connsiteY1" fmla="*/ 0 h 2942360"/>
                <a:gd name="connsiteX2" fmla="*/ 2544158 w 2544158"/>
                <a:gd name="connsiteY2" fmla="*/ 2942360 h 2942360"/>
                <a:gd name="connsiteX3" fmla="*/ 0 w 2544158"/>
                <a:gd name="connsiteY3" fmla="*/ 2942360 h 2942360"/>
                <a:gd name="connsiteX4" fmla="*/ 0 w 2544158"/>
                <a:gd name="connsiteY4" fmla="*/ 0 h 294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58" h="2942360">
                  <a:moveTo>
                    <a:pt x="0" y="0"/>
                  </a:moveTo>
                  <a:lnTo>
                    <a:pt x="2544158" y="0"/>
                  </a:lnTo>
                  <a:lnTo>
                    <a:pt x="2544158" y="2942360"/>
                  </a:lnTo>
                  <a:lnTo>
                    <a:pt x="0" y="2942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kern="1200" dirty="0" smtClean="0">
                  <a:latin typeface="Browallia New" pitchFamily="34" charset="-34"/>
                  <a:cs typeface="Browallia New" pitchFamily="34" charset="-34"/>
                </a:rPr>
                <a:t>ทีมวิทยากร </a:t>
              </a:r>
              <a:r>
                <a:rPr lang="th-TH" sz="2400" kern="1200" dirty="0" smtClean="0">
                  <a:latin typeface="Browallia New" pitchFamily="34" charset="-34"/>
                  <a:cs typeface="Browallia New" pitchFamily="34" charset="-34"/>
                </a:rPr>
                <a:t>อย่างน้อย 1 คน ต้องมีความรู้ความเชี่ยวชาญด้านเศรษฐศาสตร์ การเงิน การคลัง หรือกฎหมายในระดับไม่ต่ำกว่าปริญญาโท , มีความรู้ ความเชี่ยวชาญ ด้าน ปปง. + ประสบการณ์ไม่น้อยกว่า 5 ปี</a:t>
              </a:r>
              <a:endParaRPr lang="th-TH" sz="2400" kern="1200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488527" y="1811120"/>
              <a:ext cx="453602" cy="453602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-Shape 13"/>
            <p:cNvSpPr/>
            <p:nvPr/>
          </p:nvSpPr>
          <p:spPr>
            <a:xfrm rot="5400000">
              <a:off x="6748252" y="1278898"/>
              <a:ext cx="1600331" cy="2662916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624299" y="2074537"/>
              <a:ext cx="2260913" cy="2107330"/>
            </a:xfrm>
            <a:custGeom>
              <a:avLst/>
              <a:gdLst>
                <a:gd name="connsiteX0" fmla="*/ 0 w 2404095"/>
                <a:gd name="connsiteY0" fmla="*/ 0 h 2107330"/>
                <a:gd name="connsiteX1" fmla="*/ 2404095 w 2404095"/>
                <a:gd name="connsiteY1" fmla="*/ 0 h 2107330"/>
                <a:gd name="connsiteX2" fmla="*/ 2404095 w 2404095"/>
                <a:gd name="connsiteY2" fmla="*/ 2107330 h 2107330"/>
                <a:gd name="connsiteX3" fmla="*/ 0 w 2404095"/>
                <a:gd name="connsiteY3" fmla="*/ 2107330 h 2107330"/>
                <a:gd name="connsiteX4" fmla="*/ 0 w 2404095"/>
                <a:gd name="connsiteY4" fmla="*/ 0 h 210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95" h="2107330">
                  <a:moveTo>
                    <a:pt x="0" y="0"/>
                  </a:moveTo>
                  <a:lnTo>
                    <a:pt x="2404095" y="0"/>
                  </a:lnTo>
                  <a:lnTo>
                    <a:pt x="2404095" y="2107330"/>
                  </a:lnTo>
                  <a:lnTo>
                    <a:pt x="0" y="21073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kern="1200" dirty="0" smtClean="0">
                  <a:latin typeface="Browallia New" pitchFamily="34" charset="-34"/>
                  <a:cs typeface="Browallia New" pitchFamily="34" charset="-34"/>
                </a:rPr>
                <a:t>หลักสูตรฝึกอบรมอย่างน้อยต้องประกอบด้วย กฎหมาย ปปง. , กฎหมาย ปกร. , มาตรฐานสากลฯ และ หมวดวิชาความรู้อื่นที่สำนักงานเห็นว่าจำเป็น</a:t>
              </a:r>
              <a:endParaRPr lang="th-TH" sz="2400" kern="1200" dirty="0">
                <a:latin typeface="Browallia New" pitchFamily="34" charset="-34"/>
                <a:cs typeface="Browallia New" pitchFamily="34" charset="-34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09" y="1540086"/>
            <a:ext cx="1167018" cy="96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06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กำหนดเวลาในการขอให้สำนักงาน ปปง. พิจารณา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2752284"/>
              </p:ext>
            </p:extLst>
          </p:nvPr>
        </p:nvGraphicFramePr>
        <p:xfrm>
          <a:off x="752240" y="72917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37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136616" y="319318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ใช้เวลาพิจารณาประมาณ 2 เดือน</a:t>
            </a:r>
            <a:endParaRPr lang="th-TH" sz="24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22920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สำหรับในครั้งแรกนี้ขยายระยะเวลาจากสิ้นเดือนตุลาคม </a:t>
            </a:r>
          </a:p>
          <a:p>
            <a:pPr algn="ctr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b="1" u="dashHeavy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ภายในวันที่ 16 พฤศจิกายน 2559</a:t>
            </a:r>
            <a:endParaRPr lang="th-TH" b="1" u="dashHeavy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5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เอกสารที่ใช้ประกอบการเสนอหลักสูตรต่อสำนักงาน ปปง.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7036" y="1215824"/>
            <a:ext cx="7715200" cy="506117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th-TH" sz="3200" b="1" dirty="0" smtClean="0"/>
              <a:t>อย่างน้อยต้องประกอบด้วย 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ชื่อหลักสูตร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ชื่อผู้จัดการฝึกอบรม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ประวัติวิทยากร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กลุ่มเป้าหมายผู้เข้ารับการฝึกอบรม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ขอบเขตและเนื้อหาการฝึกอบรม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ระยะเวลาการฝึกอบรมและจำนวนชั่วโมงที่นับได้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th-TH" sz="3200" dirty="0" smtClean="0"/>
              <a:t>วิธีการควบคุมดูแลผู้เข้ารับการฝึกอบรม และวิธีการวัดผลและติดตามประเมินผลผู้เข้ารับการฝึกอบรม</a:t>
            </a:r>
          </a:p>
          <a:p>
            <a:pPr marL="514350" indent="-514350">
              <a:buSzPct val="100000"/>
              <a:buFont typeface="+mj-lt"/>
              <a:buAutoNum type="arabicParenR"/>
            </a:pP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38</a:t>
            </a:fld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1931" y="1052736"/>
            <a:ext cx="179466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1) ชื่อหลักสูตร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488832" cy="4629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200" dirty="0" smtClean="0"/>
              <a:t>หลักสูตร</a:t>
            </a:r>
            <a:r>
              <a:rPr lang="th-TH" sz="3200" dirty="0"/>
              <a:t>การป้องกันและปราบปรามการฟอกเงิน และการป้องกันและปราบปรามการสนับสนุนทางการเงินแก่การก่อการร้าย ของสถาบันการเงิน ประเภทบริษัทประกันวินาศภัย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73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5182"/>
            <a:ext cx="8064896" cy="1517634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พระราชบัญญัติป้องกันและปราบปรามการฟอกเงิน พ.ศ. 2542  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ซึ่งแก้ไขเพิ่มเติมโดย พระราชบัญญัติป้องกันและปราบปราม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การฟอกเงิน (ฉบับที่ 5) พ.ศ. 2558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704856" cy="4604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มาตรา 21/3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เพื่อประโยชน์ในการปฏิบัติการตามพระราชบัญญัตินี้ ให้สำนักงานมีหน้าที่จัดให้มีการฝึกอบรมเกี่ยวกับการป้องกันและปราบปรามการฟอกเงิน และการป้องกันและปราบปรามการสนับสนุนทางการเงินแก่การก่อการร้าย ให้แก่ผู้มีหน้าที่รายงานตามมาตรา 13 และ มาตรา 16</a:t>
            </a:r>
          </a:p>
          <a:p>
            <a:pPr marL="0" indent="0" algn="just">
              <a:buNone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เมื่อผู้มีหน้าที่รายงานตามมาตรา 13 และมาตรา 16 มีเจ้าหน้าที่ที่ได้รับการฝึกอบรมตามวรรคหนึ่งแล้ว ต้องจัดให้ผู้ได้รับการฝึกอบรมดังกล่าวปฏิบัติหน้าที่ในการจัดทำรายงานหรือควบคุมการจัดทำรายงาน การจัดให้ลูกค้าแสดงตน และการตรวจสอบเพื่อทราบข้อเท็จจริงเกี่ยวกับลูกค้าให้ถูกต้องตามพระราชบัญญัตินี้</a:t>
            </a:r>
          </a:p>
          <a:p>
            <a:pPr marL="0" indent="0" algn="just">
              <a:buNone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หลักเกณฑ์ วิธีการ และเงื่อนไขในการจัดให้มีการฝึกอบรมตามวรรคหนึ่ง และการจัดให้ผู้ได้รับการฝึกอบรมปฏิบัติหน้าที่ตามวรรคสอง ให้เป็นไปตามที่คณะกรรมการกำหนด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86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2) ชื่อผู้จัดการฝึกอบรม (นิติบุคคล)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488832" cy="4629128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บริษัท ........................................................... จำกัด (มหาชน)</a:t>
            </a:r>
          </a:p>
          <a:p>
            <a:r>
              <a:rPr lang="th-TH" sz="3200" dirty="0" smtClean="0"/>
              <a:t>บริษัท ........................................................... จำกัด</a:t>
            </a:r>
          </a:p>
          <a:p>
            <a:r>
              <a:rPr lang="th-TH" sz="3200" dirty="0" smtClean="0"/>
              <a:t>ห้างหุ้นส่วนจำกัด ...........................................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5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3) ประวัติวิทยากร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936" y="1224888"/>
            <a:ext cx="8122836" cy="527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/>
              <a:t>ตามระเบียบคณะกรรมการ ปปง. ว่าด้วยหลักเกณฑ์ วิธีการ และเงื่อนไขในการจัดให้มีการฝึกอบรมฯ ข้อ 5 กำหนด</a:t>
            </a:r>
            <a:r>
              <a:rPr lang="th-TH" b="1" dirty="0" smtClean="0">
                <a:solidFill>
                  <a:srgbClr val="C00000"/>
                </a:solidFill>
              </a:rPr>
              <a:t>คุณสมบัติของวิทยากร</a:t>
            </a:r>
            <a:r>
              <a:rPr lang="th-TH" dirty="0" smtClean="0"/>
              <a:t>ไว้ดังนี้</a:t>
            </a:r>
          </a:p>
          <a:p>
            <a:pPr marL="0" indent="0" algn="just">
              <a:buNone/>
            </a:pPr>
            <a:r>
              <a:rPr lang="th-TH" dirty="0"/>
              <a:t>	</a:t>
            </a:r>
            <a:r>
              <a:rPr lang="th-TH" sz="2750" b="1" dirty="0" smtClean="0"/>
              <a:t>ข้อ 5 </a:t>
            </a:r>
            <a:r>
              <a:rPr lang="th-TH" sz="2750" dirty="0" smtClean="0"/>
              <a:t>ในการจัดการฝึกอบรมต้องมี</a:t>
            </a:r>
            <a:r>
              <a:rPr lang="th-TH" sz="2750" b="1" dirty="0" smtClean="0">
                <a:solidFill>
                  <a:srgbClr val="C00000"/>
                </a:solidFill>
              </a:rPr>
              <a:t>วิทยากรอย่างน้อยหนึ่งคนที่มีความรู้ความเชี่ยวชาญด้านเศรษฐศาสตร์ การเงิน การคลัง หรือกฎหมาย  ในระดับไม่ต่ำกว่าปริญญาโท</a:t>
            </a:r>
            <a:r>
              <a:rPr lang="th-TH" sz="2750" dirty="0" smtClean="0"/>
              <a:t> และวิทยากรดังกล่าวต้องเป็นผู้ที่มีความรู้ ความเชี่ยวชาญด้านการป้องกันและปราบปรามการฟอกเงินและการป้องกันและปราบปรามการสนับสนุนทางการเงินแก่การก่อการร้าย โดยมีประสบการณ์ในการทำงานมาแล้วไม่น้อยกว่าห้าปี</a:t>
            </a:r>
            <a:r>
              <a:rPr lang="th-TH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th-TH" sz="1900" dirty="0" smtClean="0"/>
          </a:p>
          <a:p>
            <a:pPr>
              <a:buFont typeface="Wingdings" pitchFamily="2" charset="2"/>
              <a:buChar char="v"/>
            </a:pPr>
            <a:r>
              <a:rPr lang="th-TH" sz="2600" b="1" dirty="0" smtClean="0">
                <a:solidFill>
                  <a:srgbClr val="002060"/>
                </a:solidFill>
              </a:rPr>
              <a:t>กำหนดคุณสมบัติของวิทยากรอย่างน้อยหนึ่งคน ต้องจบการศึกษาในระดับ  ไม่ต่ำกว่าปริญญาโทในด้านที่กำหนด</a:t>
            </a:r>
          </a:p>
          <a:p>
            <a:pPr>
              <a:buFont typeface="Wingdings" pitchFamily="2" charset="2"/>
              <a:buChar char="v"/>
            </a:pPr>
            <a:r>
              <a:rPr lang="th-TH" sz="2600" b="1" dirty="0" smtClean="0">
                <a:solidFill>
                  <a:srgbClr val="002060"/>
                </a:solidFill>
              </a:rPr>
              <a:t>กำหนดคุณสมบัติของวิทยากรต้องมีความรู้ความเชี่ยวชาญด้านกฎหมายฟอกเงิน</a:t>
            </a:r>
          </a:p>
          <a:p>
            <a:pPr>
              <a:buFont typeface="Wingdings" pitchFamily="2" charset="2"/>
              <a:buChar char="v"/>
            </a:pPr>
            <a:r>
              <a:rPr lang="th-TH" sz="2600" b="1" dirty="0" smtClean="0">
                <a:solidFill>
                  <a:srgbClr val="002060"/>
                </a:solidFill>
              </a:rPr>
              <a:t>กำหนดคุณสมบัติของวิทยากร ต้องมีประสบการณ์มาแล้วไม่น้อยกว่า 5 ปี</a:t>
            </a:r>
            <a:endParaRPr lang="th-TH" sz="2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61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3) ประวัติวิทยากร 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ตัวอย่าง (ต่อ)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136904" cy="523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ข้อมูลเอกสารประวัติวิทยากร อย่างน้อยต้องประกอบด้วย</a:t>
            </a:r>
            <a:endParaRPr lang="th-TH" dirty="0"/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ชื่อ – นามสกุล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ตำแหน่งปัจจุบัน 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สถานที่ทำงาน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ประวัติการศึกษา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ตำแหน่งอื่นๆ เช่น ที่ปรึกษาโครงการ........... , กรรมการสมาคม ..........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ตำแหน่งที่ผ่านมา (ประวัติการทำงานในอดีต)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ผลงานทางวิชาการ / การเป็นวิทยากร / การจัดหลักสูตรการฝึกอบรม</a:t>
            </a:r>
          </a:p>
          <a:p>
            <a:pPr lvl="1">
              <a:buFont typeface="Wingdings" pitchFamily="2" charset="2"/>
              <a:buChar char="v"/>
            </a:pPr>
            <a:r>
              <a:rPr lang="th-TH" sz="2800" dirty="0" smtClean="0"/>
              <a:t>รูปถ่ายปัจจุบัน</a:t>
            </a:r>
          </a:p>
          <a:p>
            <a:pPr marL="0" indent="0">
              <a:buNone/>
            </a:pPr>
            <a:endParaRPr lang="th-TH" dirty="0" smtClean="0"/>
          </a:p>
          <a:p>
            <a:pPr>
              <a:buFont typeface="Wingdings" pitchFamily="2" charset="2"/>
              <a:buChar char="v"/>
            </a:pPr>
            <a:endParaRPr lang="th-TH" dirty="0" smtClean="0"/>
          </a:p>
          <a:p>
            <a:pPr>
              <a:buFont typeface="Wingdings" pitchFamily="2" charset="2"/>
              <a:buChar char="v"/>
            </a:pPr>
            <a:endParaRPr lang="th-TH" dirty="0" smtClean="0"/>
          </a:p>
          <a:p>
            <a:pPr>
              <a:buFont typeface="Wingdings" pitchFamily="2" charset="2"/>
              <a:buChar char="v"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42</a:t>
            </a:fld>
            <a:endParaRPr lang="th-TH" dirty="0"/>
          </a:p>
        </p:txBody>
      </p:sp>
      <p:sp>
        <p:nvSpPr>
          <p:cNvPr id="5" name="5-Point Star 4"/>
          <p:cNvSpPr/>
          <p:nvPr/>
        </p:nvSpPr>
        <p:spPr>
          <a:xfrm>
            <a:off x="4427984" y="404664"/>
            <a:ext cx="4536504" cy="352839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ข้อมูลต้องแสดงถึงความรู้ ความเชี่ยวชาญด้านกฎหมายฟอกเงิน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52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BC9F6-3825-4850-BB73-0FCA4870221B}" type="slidenum">
              <a:rPr lang="th-TH" smtClean="0"/>
              <a:pPr/>
              <a:t>43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66713"/>
            <a:ext cx="89154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57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C9F6-3825-4850-BB73-0FCA4870221B}" type="slidenum">
              <a:rPr lang="th-TH" smtClean="0"/>
              <a:pPr/>
              <a:t>44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285728"/>
            <a:ext cx="8894823" cy="62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936104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4) </a:t>
            </a: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กลุ่มเป้าหมายผู้เข้ารับการ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ฝึกอบรม 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952" y="1228224"/>
            <a:ext cx="7908480" cy="4583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บุคลากรที่ปฏิบัติ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หน้าที่ทั้งในสำนักงานใหญ่และหน่วยงานสาขาของผู้มีหน้าที่รายงาน ดังต่อไปนี้</a:t>
            </a: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ปฏิบัติหรือควบคุมการปฏิบัติ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หน้าที่ที่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เกี่ยวข้องกับ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หน้าที่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จัดทำรายงานธุรกรรม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จัดให้ลูกค้าแสดงตน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ตรวจสอบเพื่อทราบข้อเท็จจริงเกี่ยวกับ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ลูกค้า 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จำนวน ........ คน</a:t>
            </a: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ปฏิบัติหน้าที่รับผิดชอบหลักและปฏิบัติหน้าที่โดยตรงใน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เรื่อง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AML/CFT 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จำนวน..... คน</a:t>
            </a:r>
            <a:endParaRPr lang="en-US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ปฏิบัติหน้าที่ในตำแหน่งที่เรียกชื่อ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อื่นๆที่กำหนด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ขึ้นมาเพื่อทำหน้าที่ในการปฏิบัติหรือควบคุมการจัดทำรายงาน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ธุรกรรม,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จัดให้ลูกค้าแสดงตน หรือการตรวจสอบเพื่อทราบข้อเท็จจริงเกี่ยวกับ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ลูกค้า 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จำนวน ................. คน</a:t>
            </a: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45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453476" y="5924480"/>
            <a:ext cx="77048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รายละเอียด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ข้อมูลแสดงไว้แล้วใน</a:t>
            </a:r>
            <a:r>
              <a:rPr lang="th-TH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หัวข้อ “</a:t>
            </a:r>
            <a:r>
              <a:rPr lang="th-TH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บุคลากรที่ต้องเข้ารับการฝึกอบรม”</a:t>
            </a:r>
          </a:p>
        </p:txBody>
      </p:sp>
    </p:spTree>
    <p:extLst>
      <p:ext uri="{BB962C8B-B14F-4D97-AF65-F5344CB8AC3E}">
        <p14:creationId xmlns:p14="http://schemas.microsoft.com/office/powerpoint/2010/main" val="7758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916"/>
            <a:ext cx="8147248" cy="2232248"/>
          </a:xfrm>
        </p:spPr>
        <p:txBody>
          <a:bodyPr>
            <a:normAutofit fontScale="90000"/>
          </a:bodyPr>
          <a:lstStyle/>
          <a:p>
            <a:pPr lvl="0"/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5) ขอบเขตและเนื้อหาการฝึกอบรม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6)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ระยะเวลาการฝึกอบรม และจำนวนชั่วโมงที่นับได้</a:t>
            </a:r>
            <a:b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7)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วิธีการควบคุมดูแลผู้เข้ารับการฝึกอบรม และวิธีการวัดผลและติดตามประเมินผลผู้เข้ารับการ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ฝึกอบรม</a:t>
            </a:r>
            <a:endParaRPr lang="en-US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7400" y="3416600"/>
            <a:ext cx="7992888" cy="302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รายละเอียดแสดงไว้ใน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หัวข้อที่ 4. 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วัดผลและติดตาม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ประเมินผล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*** </a:t>
            </a:r>
            <a:r>
              <a:rPr lang="th-TH" sz="3200" b="1" u="dbl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อย่าลืม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ส่งแบบทดสอบซึ่งควรมีแบบทดสอบอย่างน้อยจำนวน 1 แบบ โดยให้นำข้อสอบ/คำตอบในแบบดังกล่าวมาเรียงลำดับสลับข้อกัน 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อย่างน้อย 2 ชุด ส่งพร้อมเอกสารอื่น ให้สำนักงาน ปปง. พิจารณาด้วย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46</a:t>
            </a:fld>
            <a:endParaRPr lang="th-TH" dirty="0"/>
          </a:p>
        </p:txBody>
      </p:sp>
      <p:sp>
        <p:nvSpPr>
          <p:cNvPr id="5" name="Down Arrow 4"/>
          <p:cNvSpPr/>
          <p:nvPr/>
        </p:nvSpPr>
        <p:spPr>
          <a:xfrm rot="665045">
            <a:off x="859520" y="3238452"/>
            <a:ext cx="1054270" cy="1409097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79631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ตัวอย่าง -</a:t>
            </a:r>
            <a:endParaRPr lang="th-TH" sz="40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3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792088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สรุป เอกสารที่ต้องจัดทำประกอบการนำเสนอหลักสูตร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2396"/>
            <a:ext cx="8064896" cy="4752528"/>
          </a:xfrm>
        </p:spPr>
        <p:txBody>
          <a:bodyPr>
            <a:noAutofit/>
          </a:bodyPr>
          <a:lstStyle/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รายละเอียด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หลักสูตรฝึกอบรม วิธีการฝึกอบรม วิธีการวัดผลและติดตามประเมินผลผู้เข้ารับการฝึกอบรมตาม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หลักสูตรฯ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ชุด</a:t>
            </a:r>
            <a:r>
              <a:rPr lang="th-TH" sz="30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กำหนด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ระยะเวลาการฝึกอบรมในแต่ละรายหมวดวิชา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ชุด 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แบบทดสอบ</a:t>
            </a:r>
            <a:r>
              <a:rPr lang="th-TH" sz="30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จำนวน 2 ชุด </a:t>
            </a:r>
            <a:endParaRPr lang="en-US" sz="30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รายละเอียด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เกี่ยวกับวิทยากร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ชุด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แบบฟอร์มการลงทะเบียน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ชุด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หนังสือรับรองการผ่านการอบรม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ชุด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หนังสือ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มอบอำนาจ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ชุด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หนังสือรับรอง 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บริษัท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...................... จำกัด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มหาชน) จำนวน </a:t>
            </a:r>
            <a:r>
              <a:rPr lang="en-US" sz="3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000" dirty="0">
                <a:latin typeface="Angsana New" pitchFamily="18" charset="-34"/>
                <a:cs typeface="Angsana New" pitchFamily="18" charset="-34"/>
              </a:rPr>
              <a:t> ชุด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just">
              <a:buSzPct val="100000"/>
              <a:buFont typeface="+mj-lt"/>
              <a:buAutoNum type="arabicParenR"/>
            </a:pP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47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359776" y="5763060"/>
            <a:ext cx="61926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ตัวอย่างเอกสารทั้งหมดได้แยกแสดงไว้ในหัวข้อที่เกี่ยวข้องแล้ว</a:t>
            </a:r>
            <a:endParaRPr lang="th-TH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160" y="5653464"/>
            <a:ext cx="765400" cy="72257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92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6048672" cy="1498178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รายละเอียดหลักสูตร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92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49</a:t>
            </a:fld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3" y="100292"/>
            <a:ext cx="7936701" cy="657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2848" cy="994122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บทกำหนดโทษกรณีฝ่าฝืนมาตรา 21/3 วรรคสอง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467600" cy="472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มาตรา 62 วรรคสอง 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“ผู้มีหน้าที่รายงานตามมาตรา 13 และมาตรา 16 ไม่ปฏิบัติตามมาตรา 21/3 วรรคสอง ต้อง</a:t>
            </a:r>
            <a:r>
              <a:rPr lang="th-TH" sz="40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ระวางโทษปรับไม่เกินห้าแสนบาท</a:t>
            </a:r>
            <a:endParaRPr lang="th-TH" sz="40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</a:t>
            </a:fld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2440" y="3689292"/>
            <a:ext cx="32200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3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50</a:t>
            </a:fld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171403" cy="46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51</a:t>
            </a:fld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71746" cy="414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52</a:t>
            </a:fld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78857" cy="520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53</a:t>
            </a:fld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3" y="346074"/>
            <a:ext cx="8608210" cy="295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87659"/>
            <a:ext cx="8101707" cy="258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54</a:t>
            </a:fld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3" y="345812"/>
            <a:ext cx="8534135" cy="608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55</a:t>
            </a:fld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3" y="280406"/>
            <a:ext cx="8481432" cy="218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1" y="2334371"/>
            <a:ext cx="811377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26" y="5113145"/>
            <a:ext cx="6753797" cy="12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56</a:t>
            </a:fld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0" y="692696"/>
            <a:ext cx="8208912" cy="437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57</a:t>
            </a:fld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064"/>
            <a:ext cx="8166635" cy="330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t>58</a:t>
            </a:fld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40808" y="2060848"/>
            <a:ext cx="5626968" cy="165618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small" baseline="0">
                <a:solidFill>
                  <a:schemeClr val="tx2"/>
                </a:solidFill>
                <a:latin typeface="Cordia New" pitchFamily="34" charset="-34"/>
                <a:ea typeface="+mj-ea"/>
                <a:cs typeface="Cordia New" pitchFamily="34" charset="-34"/>
              </a:defRPr>
            </a:lvl1pPr>
          </a:lstStyle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</a:p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แบบฟอร์มลงทะเบียน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8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59</a:t>
            </a:fld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5" y="485736"/>
            <a:ext cx="8506528" cy="57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6920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ระเบียบ ประกาศ และหนังสือซักซ้อมความเข้าใจ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0284784"/>
              </p:ext>
            </p:extLst>
          </p:nvPr>
        </p:nvGraphicFramePr>
        <p:xfrm>
          <a:off x="467544" y="1196752"/>
          <a:ext cx="7992888" cy="52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86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128792" cy="2232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7. การขอให้สำนักงาน ปปง. ให้ความเห็นชอบสำหรับการฝึกอบรมที่ได้มีการจัดไปแล้ว ก่อนที่ระเบียบฯ จะมีผลใช้บังคับ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81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หลักสูตรการฝึกอบรมที่ได้ดำเนินการก่อนระเบียบฯ มีผลใช้บังคับ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61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นิติบุคคล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ผู้ประสงค์จะจัดการฝึกอบรมตามระเบียบฯ ข้อ 7 ที่มีการจัดการฝึกอบรมตั้งแต่วันที่ 10 ต.ค. 58 เป็นต้นมา หากจะขอให้สำนักงานรับรองหลักสูตร หรือรายวิชาที่ได้มีการจัดฝึกการอบรมไปแล้ว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ให้ส่งเอกสารดังต่อไปนี้ให้สำนักงาน ปปง. พิจารณา ตามกำหนดเวลาเช่นเดียวกับการขอจัดการฝึกอบรม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19672" y="3068960"/>
            <a:ext cx="6305128" cy="3404992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/>
              <a:t>หลักสูตร หรือรายวิชาที่จะขอการรับรอง</a:t>
            </a:r>
          </a:p>
          <a:p>
            <a:pPr lvl="0"/>
            <a:r>
              <a:rPr lang="th-TH" dirty="0"/>
              <a:t>รายละเอียดเกี่ยวกับวิทยากร </a:t>
            </a:r>
          </a:p>
          <a:p>
            <a:pPr lvl="0"/>
            <a:r>
              <a:rPr lang="th-TH" dirty="0"/>
              <a:t>หลักสูตรฝึกอบรม </a:t>
            </a:r>
          </a:p>
          <a:p>
            <a:pPr lvl="0"/>
            <a:r>
              <a:rPr lang="th-TH" dirty="0"/>
              <a:t>วิธีการฝึกอบรม </a:t>
            </a:r>
          </a:p>
          <a:p>
            <a:pPr lvl="0"/>
            <a:r>
              <a:rPr lang="th-TH" dirty="0"/>
              <a:t>ระยะเวลาของการฝึกอบรม</a:t>
            </a:r>
          </a:p>
          <a:p>
            <a:pPr lvl="0"/>
            <a:r>
              <a:rPr lang="th-TH" dirty="0"/>
              <a:t>วิธีการวัดผลและติดตามประเมินผลผู้เข้ารับการฝึกอบรม </a:t>
            </a:r>
          </a:p>
          <a:p>
            <a:pPr lvl="0"/>
            <a:r>
              <a:rPr lang="th-TH" dirty="0"/>
              <a:t>รายงานผลการ</a:t>
            </a:r>
            <a:r>
              <a:rPr lang="th-TH" dirty="0" smtClean="0"/>
              <a:t>ฝึกอบรม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30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5976664" cy="2664296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 &amp; A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15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7</a:t>
            </a:fld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115339" y="908910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บุคลากรที่ต้องเข้ารับการฝึกอบรม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รูปแบบการฝึกอบรม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ระยะเวลาในการฝึกอบรม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การวัดผลและติดตามประเมินผล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การออกหลักฐานแสดงการผ่านการฝึกอบรม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การเสนอหลักสูตรการฝึกอบรมต่อสำนักงาน ปปง.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400" dirty="0" smtClean="0">
                <a:latin typeface="Angsana New" pitchFamily="18" charset="-34"/>
                <a:cs typeface="Angsana New" pitchFamily="18" charset="-34"/>
              </a:rPr>
              <a:t>การขอให้สำนักงาน ปปง. ให้ความเห็นชอบสำหรับการฝึกอบรมที่ได้มีการจัดไปแล้วก่อนที่ระเบียบฯ จะมีผลใช้บังคับ</a:t>
            </a:r>
          </a:p>
        </p:txBody>
      </p:sp>
    </p:spTree>
    <p:extLst>
      <p:ext uri="{BB962C8B-B14F-4D97-AF65-F5344CB8AC3E}">
        <p14:creationId xmlns:p14="http://schemas.microsoft.com/office/powerpoint/2010/main" val="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40" y="417064"/>
            <a:ext cx="7611616" cy="1282154"/>
          </a:xfrm>
        </p:spPr>
        <p:txBody>
          <a:bodyPr>
            <a:noAutofit/>
          </a:bodyPr>
          <a:lstStyle/>
          <a:p>
            <a:pPr algn="ctr"/>
            <a:r>
              <a:rPr lang="th-TH" sz="4200" b="1" dirty="0" smtClean="0">
                <a:latin typeface="Angsana New" pitchFamily="18" charset="-34"/>
                <a:cs typeface="Angsana New" pitchFamily="18" charset="-34"/>
              </a:rPr>
              <a:t>เราควรตั้งสำนักฝึกอบรมเองหรือไปอบรมกับหน่วยงานภายนอก</a:t>
            </a:r>
            <a:r>
              <a:rPr lang="en-US" sz="4200" b="1" dirty="0" smtClean="0">
                <a:latin typeface="Angsana New" pitchFamily="18" charset="-34"/>
                <a:cs typeface="Angsana New" pitchFamily="18" charset="-34"/>
              </a:rPr>
              <a:t> ?</a:t>
            </a:r>
            <a:endParaRPr lang="th-TH" sz="4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56084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ปัจจัยในการเลือกดำเนินการระหว่างการจัดตั้งสำนักฝึกอบรมขึ้นภายในบริษัท หรือ การจัดส่งบุคลากรไปอบรมยังสำนักฝึกอบรมภายนอก ต้องพิจารณาในเรื่องดังต่อไปนี้</a:t>
            </a:r>
          </a:p>
          <a:p>
            <a:pPr lvl="2">
              <a:buFont typeface="Wingdings" pitchFamily="2" charset="2"/>
              <a:buChar char="Ø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จำนวนบุคลากรที่ต้องเข้ารับการอบรม</a:t>
            </a:r>
          </a:p>
          <a:p>
            <a:pPr lvl="2">
              <a:buFont typeface="Wingdings" pitchFamily="2" charset="2"/>
              <a:buChar char="Ø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ระยะเวลา และความถี่ในการอบรม</a:t>
            </a:r>
          </a:p>
          <a:p>
            <a:pPr lvl="2">
              <a:buFont typeface="Wingdings" pitchFamily="2" charset="2"/>
              <a:buChar char="Ø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ความพร้อมของทีมงานที่ต้องทำหน้าที่อบรม</a:t>
            </a:r>
          </a:p>
          <a:p>
            <a:pPr lvl="2">
              <a:buFont typeface="Wingdings" pitchFamily="2" charset="2"/>
              <a:buChar char="Ø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สถานที่ที่ต้องใช้ในการอบรม</a:t>
            </a:r>
          </a:p>
          <a:p>
            <a:pPr lvl="2">
              <a:buFont typeface="Wingdings" pitchFamily="2" charset="2"/>
              <a:buChar char="Ø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ค่าใช้จ่ายในการดำเนินงานของแต่ละทางเลือก</a:t>
            </a:r>
          </a:p>
          <a:p>
            <a:pPr lvl="2">
              <a:buFont typeface="Wingdings" pitchFamily="2" charset="2"/>
              <a:buChar char="Ø"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ความสะดวกในการติดตามประเมินผล</a:t>
            </a: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8" y="3140968"/>
            <a:ext cx="1651034" cy="24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344816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1. บุคลากร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ที่ต้องเข้ารับการ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ฝึกอบรม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CAEE5-03B0-4F10-935B-1E3DB2B60EDD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89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986</TotalTime>
  <Words>3255</Words>
  <Application>Microsoft Office PowerPoint</Application>
  <PresentationFormat>On-screen Show (4:3)</PresentationFormat>
  <Paragraphs>376</Paragraphs>
  <Slides>62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Oriel</vt:lpstr>
      <vt:lpstr>             หลักเกณฑ์ วิธีการ และเงื่อนไขในการจัดให้มีการฝึกอบรมเกี่ยวกับการป้องกันและปราบปรามการฟอกเงินและ                  การป้องกันและปราบปรามการสนับสนุนทางการเงินแก่การ  ก่อการร้ายให้แก่ผู้มีหน้าที่รายงานตามมาตรา 13    พ.ศ. 2559</vt:lpstr>
      <vt:lpstr>กฎหมาย และระเบียบ คำสั่ง  ที่เกี่ยวข้องกับการกำหนดให้มีการฝึกอบรม</vt:lpstr>
      <vt:lpstr>ข้อแนะนำ 40 ข้อ ของ FATF</vt:lpstr>
      <vt:lpstr>พระราชบัญญัติป้องกันและปราบปรามการฟอกเงิน พ.ศ. 2542   ซึ่งแก้ไขเพิ่มเติมโดย พระราชบัญญัติป้องกันและปราบปราม การฟอกเงิน (ฉบับที่ 5) พ.ศ. 2558</vt:lpstr>
      <vt:lpstr>บทกำหนดโทษกรณีฝ่าฝืนมาตรา 21/3 วรรคสอง</vt:lpstr>
      <vt:lpstr>ระเบียบ ประกาศ และหนังสือซักซ้อมความเข้าใจ</vt:lpstr>
      <vt:lpstr>PowerPoint Presentation</vt:lpstr>
      <vt:lpstr>เราควรตั้งสำนักฝึกอบรมเองหรือไปอบรมกับหน่วยงานภายนอก ?</vt:lpstr>
      <vt:lpstr>1. บุคลากรที่ต้องเข้ารับการฝึกอบรม</vt:lpstr>
      <vt:lpstr>บุคลากรที่ต้องเข้ารับการฝึกอบรม (ต่อ)</vt:lpstr>
      <vt:lpstr>บุคลากรที่ต้องเข้ารับการฝึกอบรม (ต่อ)</vt:lpstr>
      <vt:lpstr>บุคลากรที่ต้องเข้ารับการฝึกอบรม (ต่อ)</vt:lpstr>
      <vt:lpstr>การเข้ารับการฝึกอบรมสำหรับเจ้าหน้าที่ที่เกี่ยวข้องกับการกระทำความผิด</vt:lpstr>
      <vt:lpstr>2. รูปแบบการฝึกอบรม</vt:lpstr>
      <vt:lpstr>สามารถดำเนินการได้หลายรูปแบบ เช่น</vt:lpstr>
      <vt:lpstr>3. ระยะเวลาในการฝึกอบรม</vt:lpstr>
      <vt:lpstr>ระยะเวลาในการฝึกอบรมสำหรับธุรกิจประกันวินาศภัย</vt:lpstr>
      <vt:lpstr>4. การวัดผลและติดตามประเมินผล</vt:lpstr>
      <vt:lpstr>หลักสูตรฝึกอบรมอย่างน้อยจะต้องประกอบด้วยหมวดวิชาความรู้ ดังต่อไปนี้</vt:lpstr>
      <vt:lpstr>รายละเอียดหลักสูตรและการวัดผล</vt:lpstr>
      <vt:lpstr>รายละเอียดหลักสูตรและการวัดผล (ต่อ)</vt:lpstr>
      <vt:lpstr>ตัวอย่างแบบทดสอบ – ปปง.</vt:lpstr>
      <vt:lpstr>ตัวอย่างแบบทดสอบ ปปง. (ต่อ)</vt:lpstr>
      <vt:lpstr>รายละเอียดหลักสูตรและการวัดผล (ต่อ)</vt:lpstr>
      <vt:lpstr>ตัวอย่างแบบทดสอบ – ปกร.</vt:lpstr>
      <vt:lpstr>ตัวอย่างแบบทดสอบ – ปกร. (ต่อ)</vt:lpstr>
      <vt:lpstr>รายละเอียดหลักสูตรและการวัดผล (ต่อ)</vt:lpstr>
      <vt:lpstr>ตัวอย่างแบบทดสอบ - มาตรฐานสากล</vt:lpstr>
      <vt:lpstr>เกณฑ์การประเมินผล 1. เข้ารับการฝึกอบรมตามหลักสูตรไม่น้อยกว่าร้อย 80 ของระยะเวลาอบรมตลอดหลักสูตร และ 2. ผ่านการทดสอบตามเกณฑ์ที่กำหนด ประกอบด้วย</vt:lpstr>
      <vt:lpstr>5. การออกหลักฐานแสดงการผ่าน การฝึกอบรม</vt:lpstr>
      <vt:lpstr>หลักฐานแสดงการผ่านการฝึกอบรม</vt:lpstr>
      <vt:lpstr>ตัวอย่าง หลักฐานแสดงการผ่านการฝึกอบรม</vt:lpstr>
      <vt:lpstr>ต้องเก็บรักษาหลักฐานการฝึกอบรมไว้ในสถานประกอบการ</vt:lpstr>
      <vt:lpstr>ตัวอย่าง - วิธีการจัดเก็บเอกสารเข้าแฟ้ม/ตู้เอกสาร</vt:lpstr>
      <vt:lpstr>6. การเสนอหลักสูตรการฝึกอบรมต่อ สำนักงาน ปปง.</vt:lpstr>
      <vt:lpstr>PowerPoint Presentation</vt:lpstr>
      <vt:lpstr>กำหนดเวลาในการขอให้สำนักงาน ปปง. พิจารณา</vt:lpstr>
      <vt:lpstr>เอกสารที่ใช้ประกอบการเสนอหลักสูตรต่อสำนักงาน ปปง.</vt:lpstr>
      <vt:lpstr>1) ชื่อหลักสูตร : ตัวอย่าง</vt:lpstr>
      <vt:lpstr>2) ชื่อผู้จัดการฝึกอบรม (นิติบุคคล) : ตัวอย่าง</vt:lpstr>
      <vt:lpstr>3) ประวัติวิทยากร : ตัวอย่าง</vt:lpstr>
      <vt:lpstr>3) ประวัติวิทยากร : ตัวอย่าง (ต่อ)</vt:lpstr>
      <vt:lpstr>PowerPoint Presentation</vt:lpstr>
      <vt:lpstr>PowerPoint Presentation</vt:lpstr>
      <vt:lpstr>4) กลุ่มเป้าหมายผู้เข้ารับการฝึกอบรม : ตัวอย่าง</vt:lpstr>
      <vt:lpstr>5) ขอบเขตและเนื้อหาการฝึกอบรม 6) ระยะเวลาการฝึกอบรม และจำนวนชั่วโมงที่นับได้ 7) วิธีการควบคุมดูแลผู้เข้ารับการฝึกอบรม และวิธีการวัดผลและติดตามประเมินผลผู้เข้ารับการฝึกอบรม</vt:lpstr>
      <vt:lpstr>สรุป เอกสารที่ต้องจัดทำประกอบการนำเสนอหลักสูตร</vt:lpstr>
      <vt:lpstr>ตัวอย่าง รายละเอียดหลักสูตร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การขอให้สำนักงาน ปปง. ให้ความเห็นชอบสำหรับการฝึกอบรมที่ได้มีการจัดไปแล้ว ก่อนที่ระเบียบฯ จะมีผลใช้บังคับ</vt:lpstr>
      <vt:lpstr>หลักสูตรการฝึกอบรมที่ได้ดำเนินการก่อนระเบียบฯ มีผลใช้บังคับ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AmornratS Srikunlayanabuet (ผช.กก.ผจก. ฝ่ายตรวจสอบภา</dc:creator>
  <cp:lastModifiedBy>พัชรีพร พินเมือง</cp:lastModifiedBy>
  <cp:revision>148</cp:revision>
  <cp:lastPrinted>2016-10-28T03:33:51Z</cp:lastPrinted>
  <dcterms:created xsi:type="dcterms:W3CDTF">2016-10-27T03:49:49Z</dcterms:created>
  <dcterms:modified xsi:type="dcterms:W3CDTF">2016-11-01T08:10:03Z</dcterms:modified>
</cp:coreProperties>
</file>