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310" r:id="rId2"/>
    <p:sldId id="312" r:id="rId3"/>
    <p:sldId id="313" r:id="rId4"/>
    <p:sldId id="314" r:id="rId5"/>
    <p:sldId id="318" r:id="rId6"/>
    <p:sldId id="315" r:id="rId7"/>
    <p:sldId id="316" r:id="rId8"/>
    <p:sldId id="317" r:id="rId9"/>
    <p:sldId id="308" r:id="rId10"/>
    <p:sldId id="307" r:id="rId11"/>
    <p:sldId id="303" r:id="rId12"/>
    <p:sldId id="302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19" r:id="rId27"/>
  </p:sldIdLst>
  <p:sldSz cx="9144000" cy="6858000" type="screen4x3"/>
  <p:notesSz cx="6797675" cy="98567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53" autoAdjust="0"/>
    <p:restoredTop sz="94607" autoAdjust="0"/>
  </p:normalViewPr>
  <p:slideViewPr>
    <p:cSldViewPr>
      <p:cViewPr varScale="1">
        <p:scale>
          <a:sx n="83" d="100"/>
          <a:sy n="83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8FBFE4-81F4-4E94-9A72-3D0359E8835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62FE6E4B-1BF4-4340-B0EB-4E4DBB9E2FDF}">
      <dgm:prSet phldrT="[ข้อความ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3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การประกันชีวิต</a:t>
          </a:r>
          <a:endParaRPr lang="th-TH" sz="32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1E2A9A1-B714-4606-8666-6568F162CC05}" type="parTrans" cxnId="{E1A985A8-3784-497C-95F0-2311601ECCF4}">
      <dgm:prSet/>
      <dgm:spPr/>
      <dgm:t>
        <a:bodyPr/>
        <a:lstStyle/>
        <a:p>
          <a:endParaRPr lang="th-TH"/>
        </a:p>
      </dgm:t>
    </dgm:pt>
    <dgm:pt modelId="{64987954-4941-458F-93CA-28B9F2F56848}" type="sibTrans" cxnId="{E1A985A8-3784-497C-95F0-2311601ECCF4}">
      <dgm:prSet/>
      <dgm:spPr/>
      <dgm:t>
        <a:bodyPr/>
        <a:lstStyle/>
        <a:p>
          <a:endParaRPr lang="th-TH"/>
        </a:p>
      </dgm:t>
    </dgm:pt>
    <dgm:pt modelId="{29282A09-C7CA-48F0-B4C7-E93AA1CF811A}">
      <dgm:prSet phldrT="[ข้อความ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3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การประกันวินาศภัย</a:t>
          </a:r>
          <a:endParaRPr lang="th-TH" sz="32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2CBBF67-2469-4DFA-A19C-A8349491A611}" type="parTrans" cxnId="{5480F685-4D80-42BD-870D-56FF341B0968}">
      <dgm:prSet/>
      <dgm:spPr/>
      <dgm:t>
        <a:bodyPr/>
        <a:lstStyle/>
        <a:p>
          <a:endParaRPr lang="th-TH"/>
        </a:p>
      </dgm:t>
    </dgm:pt>
    <dgm:pt modelId="{3356A584-204F-4DDD-9181-873CDDFF143F}" type="sibTrans" cxnId="{5480F685-4D80-42BD-870D-56FF341B0968}">
      <dgm:prSet/>
      <dgm:spPr/>
      <dgm:t>
        <a:bodyPr/>
        <a:lstStyle/>
        <a:p>
          <a:endParaRPr lang="th-TH"/>
        </a:p>
      </dgm:t>
    </dgm:pt>
    <dgm:pt modelId="{B40B4280-E67A-41A6-97F1-EE77493DE727}" type="pres">
      <dgm:prSet presAssocID="{298FBFE4-81F4-4E94-9A72-3D0359E8835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78CA8592-440E-4EA6-9587-197F6C521366}" type="pres">
      <dgm:prSet presAssocID="{62FE6E4B-1BF4-4340-B0EB-4E4DBB9E2FDF}" presName="parentLin" presStyleCnt="0"/>
      <dgm:spPr/>
    </dgm:pt>
    <dgm:pt modelId="{B1086FF6-2089-4623-869A-2CECF375A253}" type="pres">
      <dgm:prSet presAssocID="{62FE6E4B-1BF4-4340-B0EB-4E4DBB9E2FDF}" presName="parentLeftMargin" presStyleLbl="node1" presStyleIdx="0" presStyleCnt="2"/>
      <dgm:spPr/>
      <dgm:t>
        <a:bodyPr/>
        <a:lstStyle/>
        <a:p>
          <a:endParaRPr lang="th-TH"/>
        </a:p>
      </dgm:t>
    </dgm:pt>
    <dgm:pt modelId="{C05AD33F-D86F-477D-952D-78627D70DEE8}" type="pres">
      <dgm:prSet presAssocID="{62FE6E4B-1BF4-4340-B0EB-4E4DBB9E2FDF}" presName="parentText" presStyleLbl="node1" presStyleIdx="0" presStyleCnt="2" custScaleY="72652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2BBC70F-180A-4A13-BA1E-90C4E4B240EE}" type="pres">
      <dgm:prSet presAssocID="{62FE6E4B-1BF4-4340-B0EB-4E4DBB9E2FDF}" presName="negativeSpace" presStyleCnt="0"/>
      <dgm:spPr/>
    </dgm:pt>
    <dgm:pt modelId="{66DA80C7-85BD-44D0-963D-05DA06DFEFCF}" type="pres">
      <dgm:prSet presAssocID="{62FE6E4B-1BF4-4340-B0EB-4E4DBB9E2FDF}" presName="childText" presStyleLbl="conFgAcc1" presStyleIdx="0" presStyleCnt="2">
        <dgm:presLayoutVars>
          <dgm:bulletEnabled val="1"/>
        </dgm:presLayoutVars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th-TH"/>
        </a:p>
      </dgm:t>
    </dgm:pt>
    <dgm:pt modelId="{0846DD48-25B4-4A19-86CF-B58051AF7E7F}" type="pres">
      <dgm:prSet presAssocID="{64987954-4941-458F-93CA-28B9F2F56848}" presName="spaceBetweenRectangles" presStyleCnt="0"/>
      <dgm:spPr/>
    </dgm:pt>
    <dgm:pt modelId="{5D41CF3F-7D4B-486E-9C63-0D42E67C9639}" type="pres">
      <dgm:prSet presAssocID="{29282A09-C7CA-48F0-B4C7-E93AA1CF811A}" presName="parentLin" presStyleCnt="0"/>
      <dgm:spPr/>
    </dgm:pt>
    <dgm:pt modelId="{65721FC2-6FD0-4850-8E5F-43EB8DBA3D64}" type="pres">
      <dgm:prSet presAssocID="{29282A09-C7CA-48F0-B4C7-E93AA1CF811A}" presName="parentLeftMargin" presStyleLbl="node1" presStyleIdx="0" presStyleCnt="2"/>
      <dgm:spPr/>
      <dgm:t>
        <a:bodyPr/>
        <a:lstStyle/>
        <a:p>
          <a:endParaRPr lang="th-TH"/>
        </a:p>
      </dgm:t>
    </dgm:pt>
    <dgm:pt modelId="{52311032-AB67-437A-9861-C02A0E688FC7}" type="pres">
      <dgm:prSet presAssocID="{29282A09-C7CA-48F0-B4C7-E93AA1CF811A}" presName="parentText" presStyleLbl="node1" presStyleIdx="1" presStyleCnt="2" custScaleY="64302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B455C6B-8579-47E2-8C61-C8AAF1BC50BE}" type="pres">
      <dgm:prSet presAssocID="{29282A09-C7CA-48F0-B4C7-E93AA1CF811A}" presName="negativeSpace" presStyleCnt="0"/>
      <dgm:spPr/>
    </dgm:pt>
    <dgm:pt modelId="{DA3A73AC-DB95-43F2-AB98-E1D86720E902}" type="pres">
      <dgm:prSet presAssocID="{29282A09-C7CA-48F0-B4C7-E93AA1CF811A}" presName="childText" presStyleLbl="conFgAcc1" presStyleIdx="1" presStyleCnt="2">
        <dgm:presLayoutVars>
          <dgm:bulletEnabled val="1"/>
        </dgm:presLayoutVars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th-TH"/>
        </a:p>
      </dgm:t>
    </dgm:pt>
  </dgm:ptLst>
  <dgm:cxnLst>
    <dgm:cxn modelId="{E1A985A8-3784-497C-95F0-2311601ECCF4}" srcId="{298FBFE4-81F4-4E94-9A72-3D0359E8835A}" destId="{62FE6E4B-1BF4-4340-B0EB-4E4DBB9E2FDF}" srcOrd="0" destOrd="0" parTransId="{21E2A9A1-B714-4606-8666-6568F162CC05}" sibTransId="{64987954-4941-458F-93CA-28B9F2F56848}"/>
    <dgm:cxn modelId="{6AA0C112-ED74-4289-BAC8-D4E13EAFA46E}" type="presOf" srcId="{62FE6E4B-1BF4-4340-B0EB-4E4DBB9E2FDF}" destId="{B1086FF6-2089-4623-869A-2CECF375A253}" srcOrd="0" destOrd="0" presId="urn:microsoft.com/office/officeart/2005/8/layout/list1"/>
    <dgm:cxn modelId="{D2747047-90E7-4DAF-9B06-78C9AA42543A}" type="presOf" srcId="{29282A09-C7CA-48F0-B4C7-E93AA1CF811A}" destId="{52311032-AB67-437A-9861-C02A0E688FC7}" srcOrd="1" destOrd="0" presId="urn:microsoft.com/office/officeart/2005/8/layout/list1"/>
    <dgm:cxn modelId="{7222FE52-BB49-4FBE-964A-139608F9E4C0}" type="presOf" srcId="{29282A09-C7CA-48F0-B4C7-E93AA1CF811A}" destId="{65721FC2-6FD0-4850-8E5F-43EB8DBA3D64}" srcOrd="0" destOrd="0" presId="urn:microsoft.com/office/officeart/2005/8/layout/list1"/>
    <dgm:cxn modelId="{89B8489B-C224-4F28-8A85-D743E7A8CC7A}" type="presOf" srcId="{62FE6E4B-1BF4-4340-B0EB-4E4DBB9E2FDF}" destId="{C05AD33F-D86F-477D-952D-78627D70DEE8}" srcOrd="1" destOrd="0" presId="urn:microsoft.com/office/officeart/2005/8/layout/list1"/>
    <dgm:cxn modelId="{F2954A6E-2B19-442C-B157-38ACBBC79744}" type="presOf" srcId="{298FBFE4-81F4-4E94-9A72-3D0359E8835A}" destId="{B40B4280-E67A-41A6-97F1-EE77493DE727}" srcOrd="0" destOrd="0" presId="urn:microsoft.com/office/officeart/2005/8/layout/list1"/>
    <dgm:cxn modelId="{5480F685-4D80-42BD-870D-56FF341B0968}" srcId="{298FBFE4-81F4-4E94-9A72-3D0359E8835A}" destId="{29282A09-C7CA-48F0-B4C7-E93AA1CF811A}" srcOrd="1" destOrd="0" parTransId="{32CBBF67-2469-4DFA-A19C-A8349491A611}" sibTransId="{3356A584-204F-4DDD-9181-873CDDFF143F}"/>
    <dgm:cxn modelId="{BFF3B320-2C87-4103-9A18-006B28CAACBD}" type="presParOf" srcId="{B40B4280-E67A-41A6-97F1-EE77493DE727}" destId="{78CA8592-440E-4EA6-9587-197F6C521366}" srcOrd="0" destOrd="0" presId="urn:microsoft.com/office/officeart/2005/8/layout/list1"/>
    <dgm:cxn modelId="{09FC8F56-36BC-487C-B8A1-20B9D8DE6EE5}" type="presParOf" srcId="{78CA8592-440E-4EA6-9587-197F6C521366}" destId="{B1086FF6-2089-4623-869A-2CECF375A253}" srcOrd="0" destOrd="0" presId="urn:microsoft.com/office/officeart/2005/8/layout/list1"/>
    <dgm:cxn modelId="{C4670ED1-2D01-4592-AAC2-42DFE1E44E97}" type="presParOf" srcId="{78CA8592-440E-4EA6-9587-197F6C521366}" destId="{C05AD33F-D86F-477D-952D-78627D70DEE8}" srcOrd="1" destOrd="0" presId="urn:microsoft.com/office/officeart/2005/8/layout/list1"/>
    <dgm:cxn modelId="{39E5AEBE-829A-4896-9DE6-10E3961B29F6}" type="presParOf" srcId="{B40B4280-E67A-41A6-97F1-EE77493DE727}" destId="{22BBC70F-180A-4A13-BA1E-90C4E4B240EE}" srcOrd="1" destOrd="0" presId="urn:microsoft.com/office/officeart/2005/8/layout/list1"/>
    <dgm:cxn modelId="{1717341E-EA11-4266-8628-71A34036B814}" type="presParOf" srcId="{B40B4280-E67A-41A6-97F1-EE77493DE727}" destId="{66DA80C7-85BD-44D0-963D-05DA06DFEFCF}" srcOrd="2" destOrd="0" presId="urn:microsoft.com/office/officeart/2005/8/layout/list1"/>
    <dgm:cxn modelId="{EC11F10C-42AF-4DBC-8A88-A68A1117822D}" type="presParOf" srcId="{B40B4280-E67A-41A6-97F1-EE77493DE727}" destId="{0846DD48-25B4-4A19-86CF-B58051AF7E7F}" srcOrd="3" destOrd="0" presId="urn:microsoft.com/office/officeart/2005/8/layout/list1"/>
    <dgm:cxn modelId="{B514EE9D-0B83-4D2C-A393-B9EE0AF8AA87}" type="presParOf" srcId="{B40B4280-E67A-41A6-97F1-EE77493DE727}" destId="{5D41CF3F-7D4B-486E-9C63-0D42E67C9639}" srcOrd="4" destOrd="0" presId="urn:microsoft.com/office/officeart/2005/8/layout/list1"/>
    <dgm:cxn modelId="{FB811793-A7E4-4812-9E32-C85F400AE102}" type="presParOf" srcId="{5D41CF3F-7D4B-486E-9C63-0D42E67C9639}" destId="{65721FC2-6FD0-4850-8E5F-43EB8DBA3D64}" srcOrd="0" destOrd="0" presId="urn:microsoft.com/office/officeart/2005/8/layout/list1"/>
    <dgm:cxn modelId="{721EC2C4-2014-4214-AA30-FE79476F3BA7}" type="presParOf" srcId="{5D41CF3F-7D4B-486E-9C63-0D42E67C9639}" destId="{52311032-AB67-437A-9861-C02A0E688FC7}" srcOrd="1" destOrd="0" presId="urn:microsoft.com/office/officeart/2005/8/layout/list1"/>
    <dgm:cxn modelId="{E0BC1E19-A4A0-4326-BB6E-65946D5C6FBA}" type="presParOf" srcId="{B40B4280-E67A-41A6-97F1-EE77493DE727}" destId="{EB455C6B-8579-47E2-8C61-C8AAF1BC50BE}" srcOrd="5" destOrd="0" presId="urn:microsoft.com/office/officeart/2005/8/layout/list1"/>
    <dgm:cxn modelId="{B905365B-4825-47E0-A892-1AA9A069BD62}" type="presParOf" srcId="{B40B4280-E67A-41A6-97F1-EE77493DE727}" destId="{DA3A73AC-DB95-43F2-AB98-E1D86720E90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8FBFE4-81F4-4E94-9A72-3D0359E8835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62FE6E4B-1BF4-4340-B0EB-4E4DBB9E2FDF}">
      <dgm:prSet phldrT="[ข้อความ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การประกันภัยรถยนต์</a:t>
          </a:r>
          <a:endParaRPr lang="th-TH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1E2A9A1-B714-4606-8666-6568F162CC05}" type="parTrans" cxnId="{E1A985A8-3784-497C-95F0-2311601ECCF4}">
      <dgm:prSet/>
      <dgm:spPr/>
      <dgm:t>
        <a:bodyPr/>
        <a:lstStyle/>
        <a:p>
          <a:endParaRPr lang="th-TH"/>
        </a:p>
      </dgm:t>
    </dgm:pt>
    <dgm:pt modelId="{64987954-4941-458F-93CA-28B9F2F56848}" type="sibTrans" cxnId="{E1A985A8-3784-497C-95F0-2311601ECCF4}">
      <dgm:prSet/>
      <dgm:spPr/>
      <dgm:t>
        <a:bodyPr/>
        <a:lstStyle/>
        <a:p>
          <a:endParaRPr lang="th-TH"/>
        </a:p>
      </dgm:t>
    </dgm:pt>
    <dgm:pt modelId="{29282A09-C7CA-48F0-B4C7-E93AA1CF811A}">
      <dgm:prSet phldrT="[ข้อความ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การประกันภัยทรัพย์สิน</a:t>
          </a:r>
          <a:endParaRPr lang="th-TH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2CBBF67-2469-4DFA-A19C-A8349491A611}" type="parTrans" cxnId="{5480F685-4D80-42BD-870D-56FF341B0968}">
      <dgm:prSet/>
      <dgm:spPr/>
      <dgm:t>
        <a:bodyPr/>
        <a:lstStyle/>
        <a:p>
          <a:endParaRPr lang="th-TH"/>
        </a:p>
      </dgm:t>
    </dgm:pt>
    <dgm:pt modelId="{3356A584-204F-4DDD-9181-873CDDFF143F}" type="sibTrans" cxnId="{5480F685-4D80-42BD-870D-56FF341B0968}">
      <dgm:prSet/>
      <dgm:spPr/>
      <dgm:t>
        <a:bodyPr/>
        <a:lstStyle/>
        <a:p>
          <a:endParaRPr lang="th-TH"/>
        </a:p>
      </dgm:t>
    </dgm:pt>
    <dgm:pt modelId="{6E7CB3D1-D861-42C7-B6F2-75C5F6956423}">
      <dgm:prSet phldrT="[ข้อความ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การประกันภัยทางทะเล</a:t>
          </a:r>
          <a:r>
            <a:rPr lang="th-TH" b="1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และโล</a:t>
          </a:r>
          <a:r>
            <a:rPr lang="th-TH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จิ</a:t>
          </a:r>
          <a:r>
            <a:rPr lang="th-TH" b="1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สติกส์</a:t>
          </a:r>
          <a:endParaRPr lang="th-TH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A1C7DCE-C0FB-47DA-994D-06FE33EAE8EE}" type="parTrans" cxnId="{0459DB7F-7D66-4563-A805-9C36CF54E027}">
      <dgm:prSet/>
      <dgm:spPr/>
      <dgm:t>
        <a:bodyPr/>
        <a:lstStyle/>
        <a:p>
          <a:endParaRPr lang="th-TH"/>
        </a:p>
      </dgm:t>
    </dgm:pt>
    <dgm:pt modelId="{F6932C1E-9AB6-44AF-B2D0-01A97977D5E9}" type="sibTrans" cxnId="{0459DB7F-7D66-4563-A805-9C36CF54E027}">
      <dgm:prSet/>
      <dgm:spPr/>
      <dgm:t>
        <a:bodyPr/>
        <a:lstStyle/>
        <a:p>
          <a:endParaRPr lang="th-TH"/>
        </a:p>
      </dgm:t>
    </dgm:pt>
    <dgm:pt modelId="{54DEDAE1-486F-449F-9701-416DC22A0C0A}">
      <dgm:prSet phldrT="[ข้อความ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การประกันภัยเบ็ดเตล็ด</a:t>
          </a:r>
          <a:endParaRPr lang="th-TH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DF0CE2E-DA9D-4FCA-98CA-2C87C729AA04}" type="parTrans" cxnId="{7A4D3299-BE88-41A1-B7B3-A8FF1AB290FF}">
      <dgm:prSet/>
      <dgm:spPr/>
      <dgm:t>
        <a:bodyPr/>
        <a:lstStyle/>
        <a:p>
          <a:endParaRPr lang="th-TH"/>
        </a:p>
      </dgm:t>
    </dgm:pt>
    <dgm:pt modelId="{230AEAB2-CC6D-48CD-8C2F-121D18A6C2FD}" type="sibTrans" cxnId="{7A4D3299-BE88-41A1-B7B3-A8FF1AB290FF}">
      <dgm:prSet/>
      <dgm:spPr/>
      <dgm:t>
        <a:bodyPr/>
        <a:lstStyle/>
        <a:p>
          <a:endParaRPr lang="th-TH"/>
        </a:p>
      </dgm:t>
    </dgm:pt>
    <dgm:pt modelId="{B40B4280-E67A-41A6-97F1-EE77493DE727}" type="pres">
      <dgm:prSet presAssocID="{298FBFE4-81F4-4E94-9A72-3D0359E8835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78CA8592-440E-4EA6-9587-197F6C521366}" type="pres">
      <dgm:prSet presAssocID="{62FE6E4B-1BF4-4340-B0EB-4E4DBB9E2FDF}" presName="parentLin" presStyleCnt="0"/>
      <dgm:spPr/>
    </dgm:pt>
    <dgm:pt modelId="{B1086FF6-2089-4623-869A-2CECF375A253}" type="pres">
      <dgm:prSet presAssocID="{62FE6E4B-1BF4-4340-B0EB-4E4DBB9E2FDF}" presName="parentLeftMargin" presStyleLbl="node1" presStyleIdx="0" presStyleCnt="4"/>
      <dgm:spPr/>
      <dgm:t>
        <a:bodyPr/>
        <a:lstStyle/>
        <a:p>
          <a:endParaRPr lang="th-TH"/>
        </a:p>
      </dgm:t>
    </dgm:pt>
    <dgm:pt modelId="{C05AD33F-D86F-477D-952D-78627D70DEE8}" type="pres">
      <dgm:prSet presAssocID="{62FE6E4B-1BF4-4340-B0EB-4E4DBB9E2FD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2BBC70F-180A-4A13-BA1E-90C4E4B240EE}" type="pres">
      <dgm:prSet presAssocID="{62FE6E4B-1BF4-4340-B0EB-4E4DBB9E2FDF}" presName="negativeSpace" presStyleCnt="0"/>
      <dgm:spPr/>
    </dgm:pt>
    <dgm:pt modelId="{66DA80C7-85BD-44D0-963D-05DA06DFEFCF}" type="pres">
      <dgm:prSet presAssocID="{62FE6E4B-1BF4-4340-B0EB-4E4DBB9E2FDF}" presName="childText" presStyleLbl="conFgAcc1" presStyleIdx="0" presStyleCnt="4">
        <dgm:presLayoutVars>
          <dgm:bulletEnabled val="1"/>
        </dgm:presLayoutVars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th-TH"/>
        </a:p>
      </dgm:t>
    </dgm:pt>
    <dgm:pt modelId="{0846DD48-25B4-4A19-86CF-B58051AF7E7F}" type="pres">
      <dgm:prSet presAssocID="{64987954-4941-458F-93CA-28B9F2F56848}" presName="spaceBetweenRectangles" presStyleCnt="0"/>
      <dgm:spPr/>
    </dgm:pt>
    <dgm:pt modelId="{5D41CF3F-7D4B-486E-9C63-0D42E67C9639}" type="pres">
      <dgm:prSet presAssocID="{29282A09-C7CA-48F0-B4C7-E93AA1CF811A}" presName="parentLin" presStyleCnt="0"/>
      <dgm:spPr/>
    </dgm:pt>
    <dgm:pt modelId="{65721FC2-6FD0-4850-8E5F-43EB8DBA3D64}" type="pres">
      <dgm:prSet presAssocID="{29282A09-C7CA-48F0-B4C7-E93AA1CF811A}" presName="parentLeftMargin" presStyleLbl="node1" presStyleIdx="0" presStyleCnt="4"/>
      <dgm:spPr/>
      <dgm:t>
        <a:bodyPr/>
        <a:lstStyle/>
        <a:p>
          <a:endParaRPr lang="th-TH"/>
        </a:p>
      </dgm:t>
    </dgm:pt>
    <dgm:pt modelId="{52311032-AB67-437A-9861-C02A0E688FC7}" type="pres">
      <dgm:prSet presAssocID="{29282A09-C7CA-48F0-B4C7-E93AA1CF811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B455C6B-8579-47E2-8C61-C8AAF1BC50BE}" type="pres">
      <dgm:prSet presAssocID="{29282A09-C7CA-48F0-B4C7-E93AA1CF811A}" presName="negativeSpace" presStyleCnt="0"/>
      <dgm:spPr/>
    </dgm:pt>
    <dgm:pt modelId="{DA3A73AC-DB95-43F2-AB98-E1D86720E902}" type="pres">
      <dgm:prSet presAssocID="{29282A09-C7CA-48F0-B4C7-E93AA1CF811A}" presName="childText" presStyleLbl="conFgAcc1" presStyleIdx="1" presStyleCnt="4">
        <dgm:presLayoutVars>
          <dgm:bulletEnabled val="1"/>
        </dgm:presLayoutVars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th-TH"/>
        </a:p>
      </dgm:t>
    </dgm:pt>
    <dgm:pt modelId="{35EC9A3F-2D1F-46BB-95EF-2156D5231B3B}" type="pres">
      <dgm:prSet presAssocID="{3356A584-204F-4DDD-9181-873CDDFF143F}" presName="spaceBetweenRectangles" presStyleCnt="0"/>
      <dgm:spPr/>
    </dgm:pt>
    <dgm:pt modelId="{8D748119-ABE4-4528-8D39-3B056CAB6A93}" type="pres">
      <dgm:prSet presAssocID="{6E7CB3D1-D861-42C7-B6F2-75C5F6956423}" presName="parentLin" presStyleCnt="0"/>
      <dgm:spPr/>
    </dgm:pt>
    <dgm:pt modelId="{F253AEFA-2E75-489A-9D66-828DF05FBCED}" type="pres">
      <dgm:prSet presAssocID="{6E7CB3D1-D861-42C7-B6F2-75C5F6956423}" presName="parentLeftMargin" presStyleLbl="node1" presStyleIdx="1" presStyleCnt="4"/>
      <dgm:spPr/>
      <dgm:t>
        <a:bodyPr/>
        <a:lstStyle/>
        <a:p>
          <a:endParaRPr lang="th-TH"/>
        </a:p>
      </dgm:t>
    </dgm:pt>
    <dgm:pt modelId="{0CF705AC-DA42-4010-B775-BD439A8BB0D4}" type="pres">
      <dgm:prSet presAssocID="{6E7CB3D1-D861-42C7-B6F2-75C5F695642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79A5C4A-D62E-4BEE-A7C4-CE958FACD6A8}" type="pres">
      <dgm:prSet presAssocID="{6E7CB3D1-D861-42C7-B6F2-75C5F6956423}" presName="negativeSpace" presStyleCnt="0"/>
      <dgm:spPr/>
    </dgm:pt>
    <dgm:pt modelId="{B9FDF104-FF42-4517-A9BE-4BA54BD3FB35}" type="pres">
      <dgm:prSet presAssocID="{6E7CB3D1-D861-42C7-B6F2-75C5F6956423}" presName="childText" presStyleLbl="conFgAcc1" presStyleIdx="2" presStyleCnt="4">
        <dgm:presLayoutVars>
          <dgm:bulletEnabled val="1"/>
        </dgm:presLayoutVars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th-TH"/>
        </a:p>
      </dgm:t>
    </dgm:pt>
    <dgm:pt modelId="{5E303990-31BB-4440-8FA6-67CE8EFE76AC}" type="pres">
      <dgm:prSet presAssocID="{F6932C1E-9AB6-44AF-B2D0-01A97977D5E9}" presName="spaceBetweenRectangles" presStyleCnt="0"/>
      <dgm:spPr/>
    </dgm:pt>
    <dgm:pt modelId="{9DF660DA-B31E-4C26-8A5A-3D67DE3DAF4A}" type="pres">
      <dgm:prSet presAssocID="{54DEDAE1-486F-449F-9701-416DC22A0C0A}" presName="parentLin" presStyleCnt="0"/>
      <dgm:spPr/>
    </dgm:pt>
    <dgm:pt modelId="{2A8E8148-8A01-4FE9-B613-4EA25BDB70CF}" type="pres">
      <dgm:prSet presAssocID="{54DEDAE1-486F-449F-9701-416DC22A0C0A}" presName="parentLeftMargin" presStyleLbl="node1" presStyleIdx="2" presStyleCnt="4"/>
      <dgm:spPr/>
      <dgm:t>
        <a:bodyPr/>
        <a:lstStyle/>
        <a:p>
          <a:endParaRPr lang="th-TH"/>
        </a:p>
      </dgm:t>
    </dgm:pt>
    <dgm:pt modelId="{96C53E90-1E69-4B44-8479-B905ED79548D}" type="pres">
      <dgm:prSet presAssocID="{54DEDAE1-486F-449F-9701-416DC22A0C0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BFC651B-9DC5-49E3-B04A-13A92AEF22D4}" type="pres">
      <dgm:prSet presAssocID="{54DEDAE1-486F-449F-9701-416DC22A0C0A}" presName="negativeSpace" presStyleCnt="0"/>
      <dgm:spPr/>
    </dgm:pt>
    <dgm:pt modelId="{0651D086-A974-499B-B9C2-AA1647ECEAEE}" type="pres">
      <dgm:prSet presAssocID="{54DEDAE1-486F-449F-9701-416DC22A0C0A}" presName="childText" presStyleLbl="conFgAcc1" presStyleIdx="3" presStyleCnt="4">
        <dgm:presLayoutVars>
          <dgm:bulletEnabled val="1"/>
        </dgm:presLayoutVars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th-TH"/>
        </a:p>
      </dgm:t>
    </dgm:pt>
  </dgm:ptLst>
  <dgm:cxnLst>
    <dgm:cxn modelId="{92752505-B6D3-49E1-B234-A1A5A7B0953A}" type="presOf" srcId="{6E7CB3D1-D861-42C7-B6F2-75C5F6956423}" destId="{0CF705AC-DA42-4010-B775-BD439A8BB0D4}" srcOrd="1" destOrd="0" presId="urn:microsoft.com/office/officeart/2005/8/layout/list1"/>
    <dgm:cxn modelId="{D4DF0B95-342B-4B14-9643-AE6DC9C8C93B}" type="presOf" srcId="{298FBFE4-81F4-4E94-9A72-3D0359E8835A}" destId="{B40B4280-E67A-41A6-97F1-EE77493DE727}" srcOrd="0" destOrd="0" presId="urn:microsoft.com/office/officeart/2005/8/layout/list1"/>
    <dgm:cxn modelId="{0459DB7F-7D66-4563-A805-9C36CF54E027}" srcId="{298FBFE4-81F4-4E94-9A72-3D0359E8835A}" destId="{6E7CB3D1-D861-42C7-B6F2-75C5F6956423}" srcOrd="2" destOrd="0" parTransId="{6A1C7DCE-C0FB-47DA-994D-06FE33EAE8EE}" sibTransId="{F6932C1E-9AB6-44AF-B2D0-01A97977D5E9}"/>
    <dgm:cxn modelId="{8CA7D143-DAE1-4085-A4A7-5995161F2C73}" type="presOf" srcId="{29282A09-C7CA-48F0-B4C7-E93AA1CF811A}" destId="{52311032-AB67-437A-9861-C02A0E688FC7}" srcOrd="1" destOrd="0" presId="urn:microsoft.com/office/officeart/2005/8/layout/list1"/>
    <dgm:cxn modelId="{15AE0DC9-362A-4F3E-A045-2CFA81A3A2C4}" type="presOf" srcId="{29282A09-C7CA-48F0-B4C7-E93AA1CF811A}" destId="{65721FC2-6FD0-4850-8E5F-43EB8DBA3D64}" srcOrd="0" destOrd="0" presId="urn:microsoft.com/office/officeart/2005/8/layout/list1"/>
    <dgm:cxn modelId="{30B3F156-887D-4503-930A-7CB452E4CCBE}" type="presOf" srcId="{6E7CB3D1-D861-42C7-B6F2-75C5F6956423}" destId="{F253AEFA-2E75-489A-9D66-828DF05FBCED}" srcOrd="0" destOrd="0" presId="urn:microsoft.com/office/officeart/2005/8/layout/list1"/>
    <dgm:cxn modelId="{980E31FB-035D-4B4E-9285-FA4BFD16A052}" type="presOf" srcId="{54DEDAE1-486F-449F-9701-416DC22A0C0A}" destId="{2A8E8148-8A01-4FE9-B613-4EA25BDB70CF}" srcOrd="0" destOrd="0" presId="urn:microsoft.com/office/officeart/2005/8/layout/list1"/>
    <dgm:cxn modelId="{E1A985A8-3784-497C-95F0-2311601ECCF4}" srcId="{298FBFE4-81F4-4E94-9A72-3D0359E8835A}" destId="{62FE6E4B-1BF4-4340-B0EB-4E4DBB9E2FDF}" srcOrd="0" destOrd="0" parTransId="{21E2A9A1-B714-4606-8666-6568F162CC05}" sibTransId="{64987954-4941-458F-93CA-28B9F2F56848}"/>
    <dgm:cxn modelId="{7A4D3299-BE88-41A1-B7B3-A8FF1AB290FF}" srcId="{298FBFE4-81F4-4E94-9A72-3D0359E8835A}" destId="{54DEDAE1-486F-449F-9701-416DC22A0C0A}" srcOrd="3" destOrd="0" parTransId="{7DF0CE2E-DA9D-4FCA-98CA-2C87C729AA04}" sibTransId="{230AEAB2-CC6D-48CD-8C2F-121D18A6C2FD}"/>
    <dgm:cxn modelId="{35B1D934-D83D-46CF-A2DC-4ADAF5681FAA}" type="presOf" srcId="{62FE6E4B-1BF4-4340-B0EB-4E4DBB9E2FDF}" destId="{C05AD33F-D86F-477D-952D-78627D70DEE8}" srcOrd="1" destOrd="0" presId="urn:microsoft.com/office/officeart/2005/8/layout/list1"/>
    <dgm:cxn modelId="{E52C262E-5F2C-4A63-9A95-E690105BE317}" type="presOf" srcId="{62FE6E4B-1BF4-4340-B0EB-4E4DBB9E2FDF}" destId="{B1086FF6-2089-4623-869A-2CECF375A253}" srcOrd="0" destOrd="0" presId="urn:microsoft.com/office/officeart/2005/8/layout/list1"/>
    <dgm:cxn modelId="{97F70F1B-667A-4571-ADDD-059E357B19EE}" type="presOf" srcId="{54DEDAE1-486F-449F-9701-416DC22A0C0A}" destId="{96C53E90-1E69-4B44-8479-B905ED79548D}" srcOrd="1" destOrd="0" presId="urn:microsoft.com/office/officeart/2005/8/layout/list1"/>
    <dgm:cxn modelId="{5480F685-4D80-42BD-870D-56FF341B0968}" srcId="{298FBFE4-81F4-4E94-9A72-3D0359E8835A}" destId="{29282A09-C7CA-48F0-B4C7-E93AA1CF811A}" srcOrd="1" destOrd="0" parTransId="{32CBBF67-2469-4DFA-A19C-A8349491A611}" sibTransId="{3356A584-204F-4DDD-9181-873CDDFF143F}"/>
    <dgm:cxn modelId="{C3F07D79-4FC6-45C6-B42B-B94D1C352D2F}" type="presParOf" srcId="{B40B4280-E67A-41A6-97F1-EE77493DE727}" destId="{78CA8592-440E-4EA6-9587-197F6C521366}" srcOrd="0" destOrd="0" presId="urn:microsoft.com/office/officeart/2005/8/layout/list1"/>
    <dgm:cxn modelId="{A5AB352B-0FE5-49D8-800C-EB8D2EB57390}" type="presParOf" srcId="{78CA8592-440E-4EA6-9587-197F6C521366}" destId="{B1086FF6-2089-4623-869A-2CECF375A253}" srcOrd="0" destOrd="0" presId="urn:microsoft.com/office/officeart/2005/8/layout/list1"/>
    <dgm:cxn modelId="{F43DE4FB-74E5-4D09-8D45-4F5B008AA4C8}" type="presParOf" srcId="{78CA8592-440E-4EA6-9587-197F6C521366}" destId="{C05AD33F-D86F-477D-952D-78627D70DEE8}" srcOrd="1" destOrd="0" presId="urn:microsoft.com/office/officeart/2005/8/layout/list1"/>
    <dgm:cxn modelId="{F20A0D80-3A40-4D35-999A-9935DA16BDA1}" type="presParOf" srcId="{B40B4280-E67A-41A6-97F1-EE77493DE727}" destId="{22BBC70F-180A-4A13-BA1E-90C4E4B240EE}" srcOrd="1" destOrd="0" presId="urn:microsoft.com/office/officeart/2005/8/layout/list1"/>
    <dgm:cxn modelId="{97B95FBC-86F2-44AC-B127-32A96A9C9C1A}" type="presParOf" srcId="{B40B4280-E67A-41A6-97F1-EE77493DE727}" destId="{66DA80C7-85BD-44D0-963D-05DA06DFEFCF}" srcOrd="2" destOrd="0" presId="urn:microsoft.com/office/officeart/2005/8/layout/list1"/>
    <dgm:cxn modelId="{82F785AD-1BF7-47E2-99CD-F2AC3792481E}" type="presParOf" srcId="{B40B4280-E67A-41A6-97F1-EE77493DE727}" destId="{0846DD48-25B4-4A19-86CF-B58051AF7E7F}" srcOrd="3" destOrd="0" presId="urn:microsoft.com/office/officeart/2005/8/layout/list1"/>
    <dgm:cxn modelId="{E02C680D-3E06-4F1A-9E01-09ADDEFC8CA4}" type="presParOf" srcId="{B40B4280-E67A-41A6-97F1-EE77493DE727}" destId="{5D41CF3F-7D4B-486E-9C63-0D42E67C9639}" srcOrd="4" destOrd="0" presId="urn:microsoft.com/office/officeart/2005/8/layout/list1"/>
    <dgm:cxn modelId="{6D58F6AA-6828-4D0D-8AAD-E65856831469}" type="presParOf" srcId="{5D41CF3F-7D4B-486E-9C63-0D42E67C9639}" destId="{65721FC2-6FD0-4850-8E5F-43EB8DBA3D64}" srcOrd="0" destOrd="0" presId="urn:microsoft.com/office/officeart/2005/8/layout/list1"/>
    <dgm:cxn modelId="{9BE03848-1C50-4568-AB15-C75534E3BE1C}" type="presParOf" srcId="{5D41CF3F-7D4B-486E-9C63-0D42E67C9639}" destId="{52311032-AB67-437A-9861-C02A0E688FC7}" srcOrd="1" destOrd="0" presId="urn:microsoft.com/office/officeart/2005/8/layout/list1"/>
    <dgm:cxn modelId="{9C8AC1C8-7E75-4CA3-A830-5BDE20BB47FD}" type="presParOf" srcId="{B40B4280-E67A-41A6-97F1-EE77493DE727}" destId="{EB455C6B-8579-47E2-8C61-C8AAF1BC50BE}" srcOrd="5" destOrd="0" presId="urn:microsoft.com/office/officeart/2005/8/layout/list1"/>
    <dgm:cxn modelId="{035F067E-F060-4D7B-A816-87DD39978DD1}" type="presParOf" srcId="{B40B4280-E67A-41A6-97F1-EE77493DE727}" destId="{DA3A73AC-DB95-43F2-AB98-E1D86720E902}" srcOrd="6" destOrd="0" presId="urn:microsoft.com/office/officeart/2005/8/layout/list1"/>
    <dgm:cxn modelId="{0E4C4DF0-71C1-4100-ACD5-0ECEF6892428}" type="presParOf" srcId="{B40B4280-E67A-41A6-97F1-EE77493DE727}" destId="{35EC9A3F-2D1F-46BB-95EF-2156D5231B3B}" srcOrd="7" destOrd="0" presId="urn:microsoft.com/office/officeart/2005/8/layout/list1"/>
    <dgm:cxn modelId="{B5FF1129-504E-47CE-B8FB-A42316926632}" type="presParOf" srcId="{B40B4280-E67A-41A6-97F1-EE77493DE727}" destId="{8D748119-ABE4-4528-8D39-3B056CAB6A93}" srcOrd="8" destOrd="0" presId="urn:microsoft.com/office/officeart/2005/8/layout/list1"/>
    <dgm:cxn modelId="{46AF8CC7-4570-4E5C-85A5-992530B46C8E}" type="presParOf" srcId="{8D748119-ABE4-4528-8D39-3B056CAB6A93}" destId="{F253AEFA-2E75-489A-9D66-828DF05FBCED}" srcOrd="0" destOrd="0" presId="urn:microsoft.com/office/officeart/2005/8/layout/list1"/>
    <dgm:cxn modelId="{C2350F1B-A44D-4571-B655-CDEE71619088}" type="presParOf" srcId="{8D748119-ABE4-4528-8D39-3B056CAB6A93}" destId="{0CF705AC-DA42-4010-B775-BD439A8BB0D4}" srcOrd="1" destOrd="0" presId="urn:microsoft.com/office/officeart/2005/8/layout/list1"/>
    <dgm:cxn modelId="{220FFAA4-F87C-46B6-92E3-99EE19DF1030}" type="presParOf" srcId="{B40B4280-E67A-41A6-97F1-EE77493DE727}" destId="{B79A5C4A-D62E-4BEE-A7C4-CE958FACD6A8}" srcOrd="9" destOrd="0" presId="urn:microsoft.com/office/officeart/2005/8/layout/list1"/>
    <dgm:cxn modelId="{E87E86C9-4654-4ACF-8570-398619FED70F}" type="presParOf" srcId="{B40B4280-E67A-41A6-97F1-EE77493DE727}" destId="{B9FDF104-FF42-4517-A9BE-4BA54BD3FB35}" srcOrd="10" destOrd="0" presId="urn:microsoft.com/office/officeart/2005/8/layout/list1"/>
    <dgm:cxn modelId="{36BE727E-23FB-4770-B3C2-E6A3B498DF4A}" type="presParOf" srcId="{B40B4280-E67A-41A6-97F1-EE77493DE727}" destId="{5E303990-31BB-4440-8FA6-67CE8EFE76AC}" srcOrd="11" destOrd="0" presId="urn:microsoft.com/office/officeart/2005/8/layout/list1"/>
    <dgm:cxn modelId="{16FF4514-84BF-441A-BC2F-A58E5278B805}" type="presParOf" srcId="{B40B4280-E67A-41A6-97F1-EE77493DE727}" destId="{9DF660DA-B31E-4C26-8A5A-3D67DE3DAF4A}" srcOrd="12" destOrd="0" presId="urn:microsoft.com/office/officeart/2005/8/layout/list1"/>
    <dgm:cxn modelId="{3B96D6C0-AFFE-42AD-A96D-FA350FE18899}" type="presParOf" srcId="{9DF660DA-B31E-4C26-8A5A-3D67DE3DAF4A}" destId="{2A8E8148-8A01-4FE9-B613-4EA25BDB70CF}" srcOrd="0" destOrd="0" presId="urn:microsoft.com/office/officeart/2005/8/layout/list1"/>
    <dgm:cxn modelId="{B8AD197C-5EC1-42A1-A267-EF29CA5CC19D}" type="presParOf" srcId="{9DF660DA-B31E-4C26-8A5A-3D67DE3DAF4A}" destId="{96C53E90-1E69-4B44-8479-B905ED79548D}" srcOrd="1" destOrd="0" presId="urn:microsoft.com/office/officeart/2005/8/layout/list1"/>
    <dgm:cxn modelId="{633F9D01-DC4A-4578-B806-CC9CA0222943}" type="presParOf" srcId="{B40B4280-E67A-41A6-97F1-EE77493DE727}" destId="{7BFC651B-9DC5-49E3-B04A-13A92AEF22D4}" srcOrd="13" destOrd="0" presId="urn:microsoft.com/office/officeart/2005/8/layout/list1"/>
    <dgm:cxn modelId="{81945A72-EEED-4B48-85E9-4FF57B5B4E64}" type="presParOf" srcId="{B40B4280-E67A-41A6-97F1-EE77493DE727}" destId="{0651D086-A974-499B-B9C2-AA1647ECEAE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231FD6-B95F-4BED-B626-40B6150637C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27A73610-A07F-495C-848A-2B4DFC9551A4}">
      <dgm:prSet phldrT="[ข้อความ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sz="3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ภาคบังคับ</a:t>
          </a:r>
          <a:endParaRPr lang="th-TH" sz="32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4C89EF9-C830-4F0F-87AE-C74BE05CC09D}" type="parTrans" cxnId="{3C8297AC-9DA8-4D0E-B717-E8E2EDB4D9B7}">
      <dgm:prSet/>
      <dgm:spPr/>
      <dgm:t>
        <a:bodyPr/>
        <a:lstStyle/>
        <a:p>
          <a:endParaRPr lang="th-TH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C6A39AC-B61F-436C-8FF3-669F9C152E4F}" type="sibTrans" cxnId="{3C8297AC-9DA8-4D0E-B717-E8E2EDB4D9B7}">
      <dgm:prSet/>
      <dgm:spPr/>
      <dgm:t>
        <a:bodyPr/>
        <a:lstStyle/>
        <a:p>
          <a:endParaRPr lang="th-TH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B856592-D56F-420D-B7D8-019E2EB07E43}">
      <dgm:prSet phldrT="[ข้อความ]" custT="1"/>
      <dgm:spPr/>
      <dgm:t>
        <a:bodyPr/>
        <a:lstStyle/>
        <a:p>
          <a:pPr>
            <a:lnSpc>
              <a:spcPct val="150000"/>
            </a:lnSpc>
          </a:pPr>
          <a:r>
            <a:rPr lang="th-TH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พระราชบัญญัติคุ้มครองผู้ประสบภัยจากรถ พ.ศ.2535</a:t>
          </a:r>
          <a:endParaRPr lang="th-TH" sz="24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C7294BA-95CE-47EE-BDBD-C0FCB0FE2074}" type="parTrans" cxnId="{48C0103B-2B30-4338-AA98-BE13BCD0218E}">
      <dgm:prSet/>
      <dgm:spPr/>
      <dgm:t>
        <a:bodyPr/>
        <a:lstStyle/>
        <a:p>
          <a:endParaRPr lang="th-TH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E9C62C8-573A-449B-A574-DB4F72034E58}" type="sibTrans" cxnId="{48C0103B-2B30-4338-AA98-BE13BCD0218E}">
      <dgm:prSet/>
      <dgm:spPr/>
      <dgm:t>
        <a:bodyPr/>
        <a:lstStyle/>
        <a:p>
          <a:endParaRPr lang="th-TH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42EA2F1-6519-4770-BD1D-E5C9B423AAB6}">
      <dgm:prSet phldrT="[ข้อความ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sz="3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ภาคสมัครใจ</a:t>
          </a:r>
          <a:endParaRPr lang="th-TH" sz="32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539F569-1933-4DBD-BA7E-03365E22AE0F}" type="parTrans" cxnId="{4BDA2C8B-E5A3-416F-8F71-E017977FCFA1}">
      <dgm:prSet/>
      <dgm:spPr/>
      <dgm:t>
        <a:bodyPr/>
        <a:lstStyle/>
        <a:p>
          <a:endParaRPr lang="th-TH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BC48C48-D5A5-48C2-8FFC-FAC90913D9EC}" type="sibTrans" cxnId="{4BDA2C8B-E5A3-416F-8F71-E017977FCFA1}">
      <dgm:prSet/>
      <dgm:spPr/>
      <dgm:t>
        <a:bodyPr/>
        <a:lstStyle/>
        <a:p>
          <a:endParaRPr lang="th-TH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C9C17ED-AC08-4CE6-80B4-469E2202B4E8}">
      <dgm:prSet phldrT="[ข้อความ]" custT="1"/>
      <dgm:spPr/>
      <dgm:t>
        <a:bodyPr/>
        <a:lstStyle/>
        <a:p>
          <a:pPr>
            <a:lnSpc>
              <a:spcPct val="150000"/>
            </a:lnSpc>
          </a:pPr>
          <a:r>
            <a:rPr lang="th-TH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พิกัดอัตราเบี้ยประกันภัยรถยนต์ภาคสมัคร</a:t>
          </a:r>
          <a:r>
            <a:rPr lang="th-TH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ใจ (2542</a:t>
          </a:r>
          <a:r>
            <a:rPr lang="th-TH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)</a:t>
          </a:r>
          <a:endParaRPr lang="th-TH" sz="24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7421D4A-46B6-40ED-80D6-2FC1B9A785C9}" type="parTrans" cxnId="{3322B525-4C6D-454F-A36B-1ED158E19368}">
      <dgm:prSet/>
      <dgm:spPr/>
      <dgm:t>
        <a:bodyPr/>
        <a:lstStyle/>
        <a:p>
          <a:endParaRPr lang="th-TH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DD8D7A0-FF65-4C17-BA1C-03974C38E1EA}" type="sibTrans" cxnId="{3322B525-4C6D-454F-A36B-1ED158E19368}">
      <dgm:prSet/>
      <dgm:spPr/>
      <dgm:t>
        <a:bodyPr/>
        <a:lstStyle/>
        <a:p>
          <a:endParaRPr lang="th-TH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FDB1A55-3DD1-4CD6-BA05-EFB5FA53F155}" type="pres">
      <dgm:prSet presAssocID="{03231FD6-B95F-4BED-B626-40B6150637C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4E9D55D9-447D-4716-B152-5DD42BA324CC}" type="pres">
      <dgm:prSet presAssocID="{27A73610-A07F-495C-848A-2B4DFC9551A4}" presName="linNode" presStyleCnt="0"/>
      <dgm:spPr/>
    </dgm:pt>
    <dgm:pt modelId="{742EE1DC-C28C-425D-B9A5-D1D40CF28BB0}" type="pres">
      <dgm:prSet presAssocID="{27A73610-A07F-495C-848A-2B4DFC9551A4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1393DCA-570C-4CD8-B492-D99B6745E399}" type="pres">
      <dgm:prSet presAssocID="{27A73610-A07F-495C-848A-2B4DFC9551A4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15B8FC2-08BF-42E3-96D3-9EDC078E24F2}" type="pres">
      <dgm:prSet presAssocID="{8C6A39AC-B61F-436C-8FF3-669F9C152E4F}" presName="sp" presStyleCnt="0"/>
      <dgm:spPr/>
    </dgm:pt>
    <dgm:pt modelId="{B326729F-1E69-4668-880E-0EEA4D729313}" type="pres">
      <dgm:prSet presAssocID="{D42EA2F1-6519-4770-BD1D-E5C9B423AAB6}" presName="linNode" presStyleCnt="0"/>
      <dgm:spPr/>
    </dgm:pt>
    <dgm:pt modelId="{89A2F16A-3C93-493D-8143-C679A3627108}" type="pres">
      <dgm:prSet presAssocID="{D42EA2F1-6519-4770-BD1D-E5C9B423AAB6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A4A9A3E-A4F3-4573-B8D3-A35C54365781}" type="pres">
      <dgm:prSet presAssocID="{D42EA2F1-6519-4770-BD1D-E5C9B423AAB6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7F4DE83F-BC1E-4AFA-95C9-5F58EA2854A9}" type="presOf" srcId="{27A73610-A07F-495C-848A-2B4DFC9551A4}" destId="{742EE1DC-C28C-425D-B9A5-D1D40CF28BB0}" srcOrd="0" destOrd="0" presId="urn:microsoft.com/office/officeart/2005/8/layout/vList5"/>
    <dgm:cxn modelId="{2B6ED460-5D42-4BBB-9CB5-CEEDF9002906}" type="presOf" srcId="{DC9C17ED-AC08-4CE6-80B4-469E2202B4E8}" destId="{BA4A9A3E-A4F3-4573-B8D3-A35C54365781}" srcOrd="0" destOrd="0" presId="urn:microsoft.com/office/officeart/2005/8/layout/vList5"/>
    <dgm:cxn modelId="{3C8297AC-9DA8-4D0E-B717-E8E2EDB4D9B7}" srcId="{03231FD6-B95F-4BED-B626-40B6150637C2}" destId="{27A73610-A07F-495C-848A-2B4DFC9551A4}" srcOrd="0" destOrd="0" parTransId="{74C89EF9-C830-4F0F-87AE-C74BE05CC09D}" sibTransId="{8C6A39AC-B61F-436C-8FF3-669F9C152E4F}"/>
    <dgm:cxn modelId="{48C0103B-2B30-4338-AA98-BE13BCD0218E}" srcId="{27A73610-A07F-495C-848A-2B4DFC9551A4}" destId="{CB856592-D56F-420D-B7D8-019E2EB07E43}" srcOrd="0" destOrd="0" parTransId="{FC7294BA-95CE-47EE-BDBD-C0FCB0FE2074}" sibTransId="{AE9C62C8-573A-449B-A574-DB4F72034E58}"/>
    <dgm:cxn modelId="{3322B525-4C6D-454F-A36B-1ED158E19368}" srcId="{D42EA2F1-6519-4770-BD1D-E5C9B423AAB6}" destId="{DC9C17ED-AC08-4CE6-80B4-469E2202B4E8}" srcOrd="0" destOrd="0" parTransId="{67421D4A-46B6-40ED-80D6-2FC1B9A785C9}" sibTransId="{8DD8D7A0-FF65-4C17-BA1C-03974C38E1EA}"/>
    <dgm:cxn modelId="{A00A67D7-FC36-4B39-ADEB-1663F68A5156}" type="presOf" srcId="{D42EA2F1-6519-4770-BD1D-E5C9B423AAB6}" destId="{89A2F16A-3C93-493D-8143-C679A3627108}" srcOrd="0" destOrd="0" presId="urn:microsoft.com/office/officeart/2005/8/layout/vList5"/>
    <dgm:cxn modelId="{C68ACB25-5943-4B68-B29B-BB6669337E13}" type="presOf" srcId="{03231FD6-B95F-4BED-B626-40B6150637C2}" destId="{7FDB1A55-3DD1-4CD6-BA05-EFB5FA53F155}" srcOrd="0" destOrd="0" presId="urn:microsoft.com/office/officeart/2005/8/layout/vList5"/>
    <dgm:cxn modelId="{A7BAAB17-0523-44EF-8A6A-CDC3EF80B7F7}" type="presOf" srcId="{CB856592-D56F-420D-B7D8-019E2EB07E43}" destId="{F1393DCA-570C-4CD8-B492-D99B6745E399}" srcOrd="0" destOrd="0" presId="urn:microsoft.com/office/officeart/2005/8/layout/vList5"/>
    <dgm:cxn modelId="{4BDA2C8B-E5A3-416F-8F71-E017977FCFA1}" srcId="{03231FD6-B95F-4BED-B626-40B6150637C2}" destId="{D42EA2F1-6519-4770-BD1D-E5C9B423AAB6}" srcOrd="1" destOrd="0" parTransId="{E539F569-1933-4DBD-BA7E-03365E22AE0F}" sibTransId="{6BC48C48-D5A5-48C2-8FFC-FAC90913D9EC}"/>
    <dgm:cxn modelId="{028F6868-404B-4C5A-AD96-C152874BE1CE}" type="presParOf" srcId="{7FDB1A55-3DD1-4CD6-BA05-EFB5FA53F155}" destId="{4E9D55D9-447D-4716-B152-5DD42BA324CC}" srcOrd="0" destOrd="0" presId="urn:microsoft.com/office/officeart/2005/8/layout/vList5"/>
    <dgm:cxn modelId="{364E19BA-F815-4A31-AB3D-E5A831C225D6}" type="presParOf" srcId="{4E9D55D9-447D-4716-B152-5DD42BA324CC}" destId="{742EE1DC-C28C-425D-B9A5-D1D40CF28BB0}" srcOrd="0" destOrd="0" presId="urn:microsoft.com/office/officeart/2005/8/layout/vList5"/>
    <dgm:cxn modelId="{D9B53DDD-CA52-4C7B-A165-BBCD80D77738}" type="presParOf" srcId="{4E9D55D9-447D-4716-B152-5DD42BA324CC}" destId="{F1393DCA-570C-4CD8-B492-D99B6745E399}" srcOrd="1" destOrd="0" presId="urn:microsoft.com/office/officeart/2005/8/layout/vList5"/>
    <dgm:cxn modelId="{859C090D-99D1-403D-A624-A400F06548B7}" type="presParOf" srcId="{7FDB1A55-3DD1-4CD6-BA05-EFB5FA53F155}" destId="{815B8FC2-08BF-42E3-96D3-9EDC078E24F2}" srcOrd="1" destOrd="0" presId="urn:microsoft.com/office/officeart/2005/8/layout/vList5"/>
    <dgm:cxn modelId="{DDDC4C14-D90B-48DF-956F-8A08D8812153}" type="presParOf" srcId="{7FDB1A55-3DD1-4CD6-BA05-EFB5FA53F155}" destId="{B326729F-1E69-4668-880E-0EEA4D729313}" srcOrd="2" destOrd="0" presId="urn:microsoft.com/office/officeart/2005/8/layout/vList5"/>
    <dgm:cxn modelId="{39E0C801-C270-4AC3-B758-23E17A201D60}" type="presParOf" srcId="{B326729F-1E69-4668-880E-0EEA4D729313}" destId="{89A2F16A-3C93-493D-8143-C679A3627108}" srcOrd="0" destOrd="0" presId="urn:microsoft.com/office/officeart/2005/8/layout/vList5"/>
    <dgm:cxn modelId="{C80D3113-EC9A-464F-A930-0AEFD183B33A}" type="presParOf" srcId="{B326729F-1E69-4668-880E-0EEA4D729313}" destId="{BA4A9A3E-A4F3-4573-B8D3-A35C5436578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B033AC-D41A-46B2-B845-4BC1192E3833}" type="doc">
      <dgm:prSet loTypeId="urn:microsoft.com/office/officeart/2005/8/layout/hierarchy6" loCatId="hierarchy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550BD037-3267-4184-85B2-219628C525CA}" type="pres">
      <dgm:prSet presAssocID="{02B033AC-D41A-46B2-B845-4BC1192E383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843A538B-843A-4F20-94A6-A9AEBF745A69}" type="pres">
      <dgm:prSet presAssocID="{02B033AC-D41A-46B2-B845-4BC1192E3833}" presName="hierFlow" presStyleCnt="0"/>
      <dgm:spPr/>
      <dgm:t>
        <a:bodyPr/>
        <a:lstStyle/>
        <a:p>
          <a:endParaRPr lang="th-TH"/>
        </a:p>
      </dgm:t>
    </dgm:pt>
    <dgm:pt modelId="{ABDD03E5-048F-429C-A2FE-8D6511D7745B}" type="pres">
      <dgm:prSet presAssocID="{02B033AC-D41A-46B2-B845-4BC1192E3833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E45C23A1-115A-4DD1-99F9-BE459D9A3832}" type="pres">
      <dgm:prSet presAssocID="{02B033AC-D41A-46B2-B845-4BC1192E3833}" presName="bgShapesFlow" presStyleCnt="0"/>
      <dgm:spPr/>
      <dgm:t>
        <a:bodyPr/>
        <a:lstStyle/>
        <a:p>
          <a:endParaRPr lang="th-TH"/>
        </a:p>
      </dgm:t>
    </dgm:pt>
  </dgm:ptLst>
  <dgm:cxnLst>
    <dgm:cxn modelId="{20B10A42-2A0F-4F51-9A65-CE70BA1C9E4E}" type="presOf" srcId="{02B033AC-D41A-46B2-B845-4BC1192E3833}" destId="{550BD037-3267-4184-85B2-219628C525CA}" srcOrd="0" destOrd="0" presId="urn:microsoft.com/office/officeart/2005/8/layout/hierarchy6"/>
    <dgm:cxn modelId="{4D14BB93-AEE9-476D-ADF0-068B7C50EE9B}" type="presParOf" srcId="{550BD037-3267-4184-85B2-219628C525CA}" destId="{843A538B-843A-4F20-94A6-A9AEBF745A69}" srcOrd="0" destOrd="0" presId="urn:microsoft.com/office/officeart/2005/8/layout/hierarchy6"/>
    <dgm:cxn modelId="{84B0EB77-9119-4B01-A47C-84227B9BAE00}" type="presParOf" srcId="{843A538B-843A-4F20-94A6-A9AEBF745A69}" destId="{ABDD03E5-048F-429C-A2FE-8D6511D7745B}" srcOrd="0" destOrd="0" presId="urn:microsoft.com/office/officeart/2005/8/layout/hierarchy6"/>
    <dgm:cxn modelId="{23375761-F93A-4A83-9842-A97A4A229CB7}" type="presParOf" srcId="{550BD037-3267-4184-85B2-219628C525CA}" destId="{E45C23A1-115A-4DD1-99F9-BE459D9A3832}" srcOrd="1" destOrd="0" presId="urn:microsoft.com/office/officeart/2005/8/layout/hierarchy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B033AC-D41A-46B2-B845-4BC1192E3833}" type="doc">
      <dgm:prSet loTypeId="urn:microsoft.com/office/officeart/2005/8/layout/hierarchy6" loCatId="hierarchy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550BD037-3267-4184-85B2-219628C525CA}" type="pres">
      <dgm:prSet presAssocID="{02B033AC-D41A-46B2-B845-4BC1192E383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843A538B-843A-4F20-94A6-A9AEBF745A69}" type="pres">
      <dgm:prSet presAssocID="{02B033AC-D41A-46B2-B845-4BC1192E3833}" presName="hierFlow" presStyleCnt="0"/>
      <dgm:spPr/>
      <dgm:t>
        <a:bodyPr/>
        <a:lstStyle/>
        <a:p>
          <a:endParaRPr lang="th-TH"/>
        </a:p>
      </dgm:t>
    </dgm:pt>
    <dgm:pt modelId="{ABDD03E5-048F-429C-A2FE-8D6511D7745B}" type="pres">
      <dgm:prSet presAssocID="{02B033AC-D41A-46B2-B845-4BC1192E3833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E45C23A1-115A-4DD1-99F9-BE459D9A3832}" type="pres">
      <dgm:prSet presAssocID="{02B033AC-D41A-46B2-B845-4BC1192E3833}" presName="bgShapesFlow" presStyleCnt="0"/>
      <dgm:spPr/>
      <dgm:t>
        <a:bodyPr/>
        <a:lstStyle/>
        <a:p>
          <a:endParaRPr lang="th-TH"/>
        </a:p>
      </dgm:t>
    </dgm:pt>
  </dgm:ptLst>
  <dgm:cxnLst>
    <dgm:cxn modelId="{D9B46E64-51AB-4968-99F8-8253A1A3890E}" type="presOf" srcId="{02B033AC-D41A-46B2-B845-4BC1192E3833}" destId="{550BD037-3267-4184-85B2-219628C525CA}" srcOrd="0" destOrd="0" presId="urn:microsoft.com/office/officeart/2005/8/layout/hierarchy6"/>
    <dgm:cxn modelId="{11B6F209-2B40-483B-8CAA-C24597120751}" type="presParOf" srcId="{550BD037-3267-4184-85B2-219628C525CA}" destId="{843A538B-843A-4F20-94A6-A9AEBF745A69}" srcOrd="0" destOrd="0" presId="urn:microsoft.com/office/officeart/2005/8/layout/hierarchy6"/>
    <dgm:cxn modelId="{C4C98A11-346A-486A-878E-C314824E9FD8}" type="presParOf" srcId="{843A538B-843A-4F20-94A6-A9AEBF745A69}" destId="{ABDD03E5-048F-429C-A2FE-8D6511D7745B}" srcOrd="0" destOrd="0" presId="urn:microsoft.com/office/officeart/2005/8/layout/hierarchy6"/>
    <dgm:cxn modelId="{DDFE8B2C-A3FF-4D8D-9D26-19FDFAF45A01}" type="presParOf" srcId="{550BD037-3267-4184-85B2-219628C525CA}" destId="{E45C23A1-115A-4DD1-99F9-BE459D9A3832}" srcOrd="1" destOrd="0" presId="urn:microsoft.com/office/officeart/2005/8/layout/hierarchy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B033AC-D41A-46B2-B845-4BC1192E3833}" type="doc">
      <dgm:prSet loTypeId="urn:microsoft.com/office/officeart/2005/8/layout/hierarchy6" loCatId="hierarchy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550BD037-3267-4184-85B2-219628C525CA}" type="pres">
      <dgm:prSet presAssocID="{02B033AC-D41A-46B2-B845-4BC1192E383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843A538B-843A-4F20-94A6-A9AEBF745A69}" type="pres">
      <dgm:prSet presAssocID="{02B033AC-D41A-46B2-B845-4BC1192E3833}" presName="hierFlow" presStyleCnt="0"/>
      <dgm:spPr/>
      <dgm:t>
        <a:bodyPr/>
        <a:lstStyle/>
        <a:p>
          <a:endParaRPr lang="th-TH"/>
        </a:p>
      </dgm:t>
    </dgm:pt>
    <dgm:pt modelId="{ABDD03E5-048F-429C-A2FE-8D6511D7745B}" type="pres">
      <dgm:prSet presAssocID="{02B033AC-D41A-46B2-B845-4BC1192E3833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E45C23A1-115A-4DD1-99F9-BE459D9A3832}" type="pres">
      <dgm:prSet presAssocID="{02B033AC-D41A-46B2-B845-4BC1192E3833}" presName="bgShapesFlow" presStyleCnt="0"/>
      <dgm:spPr/>
      <dgm:t>
        <a:bodyPr/>
        <a:lstStyle/>
        <a:p>
          <a:endParaRPr lang="th-TH"/>
        </a:p>
      </dgm:t>
    </dgm:pt>
  </dgm:ptLst>
  <dgm:cxnLst>
    <dgm:cxn modelId="{1FA7E178-0A23-4C3A-965C-B1D7C3A244F9}" type="presOf" srcId="{02B033AC-D41A-46B2-B845-4BC1192E3833}" destId="{550BD037-3267-4184-85B2-219628C525CA}" srcOrd="0" destOrd="0" presId="urn:microsoft.com/office/officeart/2005/8/layout/hierarchy6"/>
    <dgm:cxn modelId="{6142FE9F-B0BA-4138-B866-7862E1F0F957}" type="presParOf" srcId="{550BD037-3267-4184-85B2-219628C525CA}" destId="{843A538B-843A-4F20-94A6-A9AEBF745A69}" srcOrd="0" destOrd="0" presId="urn:microsoft.com/office/officeart/2005/8/layout/hierarchy6"/>
    <dgm:cxn modelId="{6BDA4CF5-210F-4AEF-8224-0ECDE52EF7B3}" type="presParOf" srcId="{843A538B-843A-4F20-94A6-A9AEBF745A69}" destId="{ABDD03E5-048F-429C-A2FE-8D6511D7745B}" srcOrd="0" destOrd="0" presId="urn:microsoft.com/office/officeart/2005/8/layout/hierarchy6"/>
    <dgm:cxn modelId="{8D0BDB34-068C-47C7-9747-C5EED8982B8B}" type="presParOf" srcId="{550BD037-3267-4184-85B2-219628C525CA}" destId="{E45C23A1-115A-4DD1-99F9-BE459D9A3832}" srcOrd="1" destOrd="0" presId="urn:microsoft.com/office/officeart/2005/8/layout/hierarchy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2B033AC-D41A-46B2-B845-4BC1192E3833}" type="doc">
      <dgm:prSet loTypeId="urn:microsoft.com/office/officeart/2005/8/layout/hierarchy6" loCatId="hierarchy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550BD037-3267-4184-85B2-219628C525CA}" type="pres">
      <dgm:prSet presAssocID="{02B033AC-D41A-46B2-B845-4BC1192E383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843A538B-843A-4F20-94A6-A9AEBF745A69}" type="pres">
      <dgm:prSet presAssocID="{02B033AC-D41A-46B2-B845-4BC1192E3833}" presName="hierFlow" presStyleCnt="0"/>
      <dgm:spPr/>
      <dgm:t>
        <a:bodyPr/>
        <a:lstStyle/>
        <a:p>
          <a:endParaRPr lang="th-TH"/>
        </a:p>
      </dgm:t>
    </dgm:pt>
    <dgm:pt modelId="{ABDD03E5-048F-429C-A2FE-8D6511D7745B}" type="pres">
      <dgm:prSet presAssocID="{02B033AC-D41A-46B2-B845-4BC1192E3833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E45C23A1-115A-4DD1-99F9-BE459D9A3832}" type="pres">
      <dgm:prSet presAssocID="{02B033AC-D41A-46B2-B845-4BC1192E3833}" presName="bgShapesFlow" presStyleCnt="0"/>
      <dgm:spPr/>
      <dgm:t>
        <a:bodyPr/>
        <a:lstStyle/>
        <a:p>
          <a:endParaRPr lang="th-TH"/>
        </a:p>
      </dgm:t>
    </dgm:pt>
  </dgm:ptLst>
  <dgm:cxnLst>
    <dgm:cxn modelId="{02D63FDB-BC60-4C6E-A194-347C58632759}" type="presOf" srcId="{02B033AC-D41A-46B2-B845-4BC1192E3833}" destId="{550BD037-3267-4184-85B2-219628C525CA}" srcOrd="0" destOrd="0" presId="urn:microsoft.com/office/officeart/2005/8/layout/hierarchy6"/>
    <dgm:cxn modelId="{755FF3B1-AF2B-4AAE-B53B-EDD17BB79F90}" type="presParOf" srcId="{550BD037-3267-4184-85B2-219628C525CA}" destId="{843A538B-843A-4F20-94A6-A9AEBF745A69}" srcOrd="0" destOrd="0" presId="urn:microsoft.com/office/officeart/2005/8/layout/hierarchy6"/>
    <dgm:cxn modelId="{5DFBC0C6-8A54-453F-9085-BDF4DF4361B3}" type="presParOf" srcId="{843A538B-843A-4F20-94A6-A9AEBF745A69}" destId="{ABDD03E5-048F-429C-A2FE-8D6511D7745B}" srcOrd="0" destOrd="0" presId="urn:microsoft.com/office/officeart/2005/8/layout/hierarchy6"/>
    <dgm:cxn modelId="{BA239BFF-97C0-476B-B526-5849B3B01FBF}" type="presParOf" srcId="{550BD037-3267-4184-85B2-219628C525CA}" destId="{E45C23A1-115A-4DD1-99F9-BE459D9A3832}" srcOrd="1" destOrd="0" presId="urn:microsoft.com/office/officeart/2005/8/layout/hierarchy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DA80C7-85BD-44D0-963D-05DA06DFEFCF}">
      <dsp:nvSpPr>
        <dsp:cNvPr id="0" name=""/>
        <dsp:cNvSpPr/>
      </dsp:nvSpPr>
      <dsp:spPr>
        <a:xfrm>
          <a:off x="0" y="381932"/>
          <a:ext cx="8208912" cy="13860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C05AD33F-D86F-477D-952D-78627D70DEE8}">
      <dsp:nvSpPr>
        <dsp:cNvPr id="0" name=""/>
        <dsp:cNvSpPr/>
      </dsp:nvSpPr>
      <dsp:spPr>
        <a:xfrm>
          <a:off x="410445" y="14154"/>
          <a:ext cx="5746238" cy="1179577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การประกันชีวิต</a:t>
          </a:r>
          <a:endParaRPr lang="th-TH" sz="32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68027" y="71736"/>
        <a:ext cx="5631074" cy="1064413"/>
      </dsp:txXfrm>
    </dsp:sp>
    <dsp:sp modelId="{DA3A73AC-DB95-43F2-AB98-E1D86720E902}">
      <dsp:nvSpPr>
        <dsp:cNvPr id="0" name=""/>
        <dsp:cNvSpPr/>
      </dsp:nvSpPr>
      <dsp:spPr>
        <a:xfrm>
          <a:off x="0" y="2297140"/>
          <a:ext cx="8208912" cy="13860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52311032-AB67-437A-9861-C02A0E688FC7}">
      <dsp:nvSpPr>
        <dsp:cNvPr id="0" name=""/>
        <dsp:cNvSpPr/>
      </dsp:nvSpPr>
      <dsp:spPr>
        <a:xfrm>
          <a:off x="410445" y="2064932"/>
          <a:ext cx="5746238" cy="1044007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การประกันวินาศภัย</a:t>
          </a:r>
          <a:endParaRPr lang="th-TH" sz="32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61409" y="2115896"/>
        <a:ext cx="5644310" cy="9420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DA80C7-85BD-44D0-963D-05DA06DFEFCF}">
      <dsp:nvSpPr>
        <dsp:cNvPr id="0" name=""/>
        <dsp:cNvSpPr/>
      </dsp:nvSpPr>
      <dsp:spPr>
        <a:xfrm>
          <a:off x="0" y="960047"/>
          <a:ext cx="7429552" cy="5544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C05AD33F-D86F-477D-952D-78627D70DEE8}">
      <dsp:nvSpPr>
        <dsp:cNvPr id="0" name=""/>
        <dsp:cNvSpPr/>
      </dsp:nvSpPr>
      <dsp:spPr>
        <a:xfrm>
          <a:off x="371477" y="635327"/>
          <a:ext cx="5200686" cy="64944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96574" tIns="0" rIns="196574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การประกันภัยรถยนต์</a:t>
          </a:r>
          <a:endParaRPr lang="th-TH" sz="22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03180" y="667030"/>
        <a:ext cx="5137280" cy="586034"/>
      </dsp:txXfrm>
    </dsp:sp>
    <dsp:sp modelId="{DA3A73AC-DB95-43F2-AB98-E1D86720E902}">
      <dsp:nvSpPr>
        <dsp:cNvPr id="0" name=""/>
        <dsp:cNvSpPr/>
      </dsp:nvSpPr>
      <dsp:spPr>
        <a:xfrm>
          <a:off x="0" y="1957967"/>
          <a:ext cx="7429552" cy="5544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52311032-AB67-437A-9861-C02A0E688FC7}">
      <dsp:nvSpPr>
        <dsp:cNvPr id="0" name=""/>
        <dsp:cNvSpPr/>
      </dsp:nvSpPr>
      <dsp:spPr>
        <a:xfrm>
          <a:off x="371477" y="1633247"/>
          <a:ext cx="5200686" cy="64944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96574" tIns="0" rIns="196574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การประกันภัยทรัพย์สิน</a:t>
          </a:r>
          <a:endParaRPr lang="th-TH" sz="22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03180" y="1664950"/>
        <a:ext cx="5137280" cy="586034"/>
      </dsp:txXfrm>
    </dsp:sp>
    <dsp:sp modelId="{B9FDF104-FF42-4517-A9BE-4BA54BD3FB35}">
      <dsp:nvSpPr>
        <dsp:cNvPr id="0" name=""/>
        <dsp:cNvSpPr/>
      </dsp:nvSpPr>
      <dsp:spPr>
        <a:xfrm>
          <a:off x="0" y="2955888"/>
          <a:ext cx="7429552" cy="5544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0CF705AC-DA42-4010-B775-BD439A8BB0D4}">
      <dsp:nvSpPr>
        <dsp:cNvPr id="0" name=""/>
        <dsp:cNvSpPr/>
      </dsp:nvSpPr>
      <dsp:spPr>
        <a:xfrm>
          <a:off x="371477" y="2631167"/>
          <a:ext cx="5200686" cy="64944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96574" tIns="0" rIns="196574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การประกันภัยทางทะเล</a:t>
          </a:r>
          <a:r>
            <a:rPr lang="th-TH" sz="2200" b="1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และโล</a:t>
          </a:r>
          <a:r>
            <a:rPr lang="th-TH" sz="22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จิ</a:t>
          </a:r>
          <a:r>
            <a:rPr lang="th-TH" sz="2200" b="1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สติกส์</a:t>
          </a:r>
          <a:endParaRPr lang="th-TH" sz="22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03180" y="2662870"/>
        <a:ext cx="5137280" cy="586034"/>
      </dsp:txXfrm>
    </dsp:sp>
    <dsp:sp modelId="{0651D086-A974-499B-B9C2-AA1647ECEAEE}">
      <dsp:nvSpPr>
        <dsp:cNvPr id="0" name=""/>
        <dsp:cNvSpPr/>
      </dsp:nvSpPr>
      <dsp:spPr>
        <a:xfrm>
          <a:off x="0" y="3953808"/>
          <a:ext cx="7429552" cy="5544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96C53E90-1E69-4B44-8479-B905ED79548D}">
      <dsp:nvSpPr>
        <dsp:cNvPr id="0" name=""/>
        <dsp:cNvSpPr/>
      </dsp:nvSpPr>
      <dsp:spPr>
        <a:xfrm>
          <a:off x="371477" y="3629088"/>
          <a:ext cx="5200686" cy="64944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96574" tIns="0" rIns="196574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การประกันภัยเบ็ดเตล็ด</a:t>
          </a:r>
          <a:endParaRPr lang="th-TH" sz="22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03180" y="3660791"/>
        <a:ext cx="5137280" cy="586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393DCA-570C-4CD8-B492-D99B6745E399}">
      <dsp:nvSpPr>
        <dsp:cNvPr id="0" name=""/>
        <dsp:cNvSpPr/>
      </dsp:nvSpPr>
      <dsp:spPr>
        <a:xfrm rot="5400000">
          <a:off x="4829641" y="-1584423"/>
          <a:ext cx="1766186" cy="537669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4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พระราชบัญญัติคุ้มครองผู้ประสบภัยจากรถ พ.ศ.2535</a:t>
          </a:r>
          <a:endParaRPr lang="th-TH" sz="24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3024389" y="307047"/>
        <a:ext cx="5290473" cy="1593750"/>
      </dsp:txXfrm>
    </dsp:sp>
    <dsp:sp modelId="{742EE1DC-C28C-425D-B9A5-D1D40CF28BB0}">
      <dsp:nvSpPr>
        <dsp:cNvPr id="0" name=""/>
        <dsp:cNvSpPr/>
      </dsp:nvSpPr>
      <dsp:spPr>
        <a:xfrm>
          <a:off x="0" y="55"/>
          <a:ext cx="3024388" cy="2207732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ภาคบังคับ</a:t>
          </a:r>
          <a:endParaRPr lang="th-TH" sz="32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07773" y="107828"/>
        <a:ext cx="2808842" cy="1992186"/>
      </dsp:txXfrm>
    </dsp:sp>
    <dsp:sp modelId="{BA4A9A3E-A4F3-4573-B8D3-A35C54365781}">
      <dsp:nvSpPr>
        <dsp:cNvPr id="0" name=""/>
        <dsp:cNvSpPr/>
      </dsp:nvSpPr>
      <dsp:spPr>
        <a:xfrm rot="5400000">
          <a:off x="4829641" y="733695"/>
          <a:ext cx="1766186" cy="537669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4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พิกัดอัตราเบี้ยประกันภัยรถยนต์ภาคสมัคร</a:t>
          </a:r>
          <a:r>
            <a:rPr lang="th-TH" sz="24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ใจ (2542</a:t>
          </a:r>
          <a:r>
            <a:rPr lang="th-TH" sz="24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)</a:t>
          </a:r>
          <a:endParaRPr lang="th-TH" sz="24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3024389" y="2625165"/>
        <a:ext cx="5290473" cy="1593750"/>
      </dsp:txXfrm>
    </dsp:sp>
    <dsp:sp modelId="{89A2F16A-3C93-493D-8143-C679A3627108}">
      <dsp:nvSpPr>
        <dsp:cNvPr id="0" name=""/>
        <dsp:cNvSpPr/>
      </dsp:nvSpPr>
      <dsp:spPr>
        <a:xfrm>
          <a:off x="0" y="2318174"/>
          <a:ext cx="3024388" cy="2207732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ภาคสมัครใจ</a:t>
          </a:r>
          <a:endParaRPr lang="th-TH" sz="32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07773" y="2425947"/>
        <a:ext cx="2808842" cy="19921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3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3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050FB-CA6F-4F2E-937C-67299B3F005E}" type="datetimeFigureOut">
              <a:rPr lang="th-TH" smtClean="0"/>
              <a:pPr/>
              <a:t>02/10/60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0" y="4681699"/>
            <a:ext cx="5438775" cy="4435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361821"/>
            <a:ext cx="2946400" cy="4933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49688" y="9361821"/>
            <a:ext cx="2946400" cy="4933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B35C4-92C7-4042-A195-B505A32D9FC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478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7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1516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07/16/96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zh-CN"/>
              <a:t>*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5EBEF1-998E-4C25-8075-7C50BE373D55}" type="slidenum">
              <a:rPr lang="zh-CN" altLang="en-US"/>
              <a:pPr/>
              <a:t>19</a:t>
            </a:fld>
            <a:r>
              <a:rPr lang="en-US" altLang="zh-CN"/>
              <a:t>##</a:t>
            </a:r>
          </a:p>
        </p:txBody>
      </p:sp>
      <p:sp>
        <p:nvSpPr>
          <p:cNvPr id="23245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49300"/>
            <a:ext cx="4926012" cy="3694113"/>
          </a:xfrm>
          <a:ln/>
        </p:spPr>
      </p:sp>
      <p:sp>
        <p:nvSpPr>
          <p:cNvPr id="23245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79770" y="4681976"/>
            <a:ext cx="5430273" cy="4426999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07/16/96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zh-CN"/>
              <a:t>*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BA37A9-CDA4-4A44-8F79-6E5F28DA2E3A}" type="slidenum">
              <a:rPr lang="zh-CN" altLang="en-US"/>
              <a:pPr/>
              <a:t>20</a:t>
            </a:fld>
            <a:r>
              <a:rPr lang="en-US" altLang="zh-CN"/>
              <a:t>##</a:t>
            </a:r>
          </a:p>
        </p:txBody>
      </p:sp>
      <p:sp>
        <p:nvSpPr>
          <p:cNvPr id="23449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49300"/>
            <a:ext cx="4926012" cy="3694113"/>
          </a:xfrm>
          <a:ln/>
        </p:spPr>
      </p:sp>
      <p:sp>
        <p:nvSpPr>
          <p:cNvPr id="23449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79770" y="4681976"/>
            <a:ext cx="5430273" cy="4426999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h-TH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07/16/96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zh-CN"/>
              <a:t>*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147340-C905-406A-B22C-94C3F8DE4E76}" type="slidenum">
              <a:rPr lang="zh-CN" altLang="en-US"/>
              <a:pPr/>
              <a:t>21</a:t>
            </a:fld>
            <a:r>
              <a:rPr lang="en-US" altLang="zh-CN"/>
              <a:t>##</a:t>
            </a:r>
          </a:p>
        </p:txBody>
      </p:sp>
      <p:sp>
        <p:nvSpPr>
          <p:cNvPr id="23654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49300"/>
            <a:ext cx="4926012" cy="3694113"/>
          </a:xfrm>
          <a:ln/>
        </p:spPr>
      </p:sp>
      <p:sp>
        <p:nvSpPr>
          <p:cNvPr id="23654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79770" y="4681976"/>
            <a:ext cx="5430273" cy="4426999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22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1516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B35C4-92C7-4042-A195-B505A32D9FCD}" type="slidenum">
              <a:rPr lang="th-TH" smtClean="0"/>
              <a:pPr/>
              <a:t>23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2826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A08A-C630-4841-B7F5-C40F2A3F4864}" type="slidenum">
              <a:rPr lang="th-TH" smtClean="0"/>
              <a:pPr/>
              <a:t>26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536433" indent="0" algn="ctr">
              <a:buNone/>
              <a:defRPr/>
            </a:lvl2pPr>
            <a:lvl3pPr marL="1072866" indent="0" algn="ctr">
              <a:buNone/>
              <a:defRPr/>
            </a:lvl3pPr>
            <a:lvl4pPr marL="1609298" indent="0" algn="ctr">
              <a:buNone/>
              <a:defRPr/>
            </a:lvl4pPr>
            <a:lvl5pPr marL="2145731" indent="0" algn="ctr">
              <a:buNone/>
              <a:defRPr/>
            </a:lvl5pPr>
            <a:lvl6pPr marL="2682164" indent="0" algn="ctr">
              <a:buNone/>
              <a:defRPr/>
            </a:lvl6pPr>
            <a:lvl7pPr marL="3218597" indent="0" algn="ctr">
              <a:buNone/>
              <a:defRPr/>
            </a:lvl7pPr>
            <a:lvl8pPr marL="3755029" indent="0" algn="ctr">
              <a:buNone/>
              <a:defRPr/>
            </a:lvl8pPr>
            <a:lvl9pPr marL="429146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CBE09-DEF4-4DCE-B0F5-4BFFD4AB52B4}" type="datetime1">
              <a:rPr lang="th-TH" smtClean="0"/>
              <a:pPr/>
              <a:t>02/10/60</a:t>
            </a:fld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2701F-4CDF-44D6-9CD3-CAB4EAF78D5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231786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CBE09-DEF4-4DCE-B0F5-4BFFD4AB52B4}" type="datetime1">
              <a:rPr lang="th-TH" smtClean="0"/>
              <a:pPr/>
              <a:t>02/10/60</a:t>
            </a:fld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2701F-4CDF-44D6-9CD3-CAB4EAF78D5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809730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62041"/>
            <a:ext cx="2057400" cy="5064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62041"/>
            <a:ext cx="6019800" cy="506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CBE09-DEF4-4DCE-B0F5-4BFFD4AB52B4}" type="datetime1">
              <a:rPr lang="th-TH" smtClean="0"/>
              <a:pPr/>
              <a:t>02/10/60</a:t>
            </a:fld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2701F-4CDF-44D6-9CD3-CAB4EAF78D5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380443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062041"/>
            <a:ext cx="8229600" cy="506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CBE09-DEF4-4DCE-B0F5-4BFFD4AB52B4}" type="datetime1">
              <a:rPr lang="th-TH" smtClean="0"/>
              <a:pPr/>
              <a:t>02/10/60</a:t>
            </a:fld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2701F-4CDF-44D6-9CD3-CAB4EAF78D5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392677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CBE09-DEF4-4DCE-B0F5-4BFFD4AB52B4}" type="datetime1">
              <a:rPr lang="th-TH" smtClean="0"/>
              <a:pPr/>
              <a:t>02/10/60</a:t>
            </a:fld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2701F-4CDF-44D6-9CD3-CAB4EAF78D5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7179645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300"/>
            </a:lvl1pPr>
            <a:lvl2pPr marL="536433" indent="0">
              <a:buNone/>
              <a:defRPr sz="2100"/>
            </a:lvl2pPr>
            <a:lvl3pPr marL="1072866" indent="0">
              <a:buNone/>
              <a:defRPr sz="1900"/>
            </a:lvl3pPr>
            <a:lvl4pPr marL="1609298" indent="0">
              <a:buNone/>
              <a:defRPr sz="1600"/>
            </a:lvl4pPr>
            <a:lvl5pPr marL="2145731" indent="0">
              <a:buNone/>
              <a:defRPr sz="1600"/>
            </a:lvl5pPr>
            <a:lvl6pPr marL="2682164" indent="0">
              <a:buNone/>
              <a:defRPr sz="1600"/>
            </a:lvl6pPr>
            <a:lvl7pPr marL="3218597" indent="0">
              <a:buNone/>
              <a:defRPr sz="1600"/>
            </a:lvl7pPr>
            <a:lvl8pPr marL="3755029" indent="0">
              <a:buNone/>
              <a:defRPr sz="1600"/>
            </a:lvl8pPr>
            <a:lvl9pPr marL="4291462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CBE09-DEF4-4DCE-B0F5-4BFFD4AB52B4}" type="datetime1">
              <a:rPr lang="th-TH" smtClean="0"/>
              <a:pPr/>
              <a:t>02/10/60</a:t>
            </a:fld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2701F-4CDF-44D6-9CD3-CAB4EAF78D5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370665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20942"/>
            <a:ext cx="4038600" cy="3705225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20942"/>
            <a:ext cx="4038600" cy="3705225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CBE09-DEF4-4DCE-B0F5-4BFFD4AB52B4}" type="datetime1">
              <a:rPr lang="th-TH" smtClean="0"/>
              <a:pPr/>
              <a:t>02/10/60</a:t>
            </a:fld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2701F-4CDF-44D6-9CD3-CAB4EAF78D5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648640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4"/>
            <a:ext cx="4041775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CBE09-DEF4-4DCE-B0F5-4BFFD4AB52B4}" type="datetime1">
              <a:rPr lang="th-TH" smtClean="0"/>
              <a:pPr/>
              <a:t>02/10/60</a:t>
            </a:fld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2701F-4CDF-44D6-9CD3-CAB4EAF78D5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346463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CBE09-DEF4-4DCE-B0F5-4BFFD4AB52B4}" type="datetime1">
              <a:rPr lang="th-TH" smtClean="0"/>
              <a:pPr/>
              <a:t>02/10/60</a:t>
            </a:fld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2701F-4CDF-44D6-9CD3-CAB4EAF78D5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232018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CBE09-DEF4-4DCE-B0F5-4BFFD4AB52B4}" type="datetime1">
              <a:rPr lang="th-TH" smtClean="0"/>
              <a:pPr/>
              <a:t>02/10/60</a:t>
            </a:fld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2701F-4CDF-44D6-9CD3-CAB4EAF78D5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281860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CBE09-DEF4-4DCE-B0F5-4BFFD4AB52B4}" type="datetime1">
              <a:rPr lang="th-TH" smtClean="0"/>
              <a:pPr/>
              <a:t>02/10/60</a:t>
            </a:fld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2701F-4CDF-44D6-9CD3-CAB4EAF78D5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08205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800"/>
            </a:lvl1pPr>
            <a:lvl2pPr marL="536433" indent="0">
              <a:buNone/>
              <a:defRPr sz="3300"/>
            </a:lvl2pPr>
            <a:lvl3pPr marL="1072866" indent="0">
              <a:buNone/>
              <a:defRPr sz="2800"/>
            </a:lvl3pPr>
            <a:lvl4pPr marL="1609298" indent="0">
              <a:buNone/>
              <a:defRPr sz="2300"/>
            </a:lvl4pPr>
            <a:lvl5pPr marL="2145731" indent="0">
              <a:buNone/>
              <a:defRPr sz="2300"/>
            </a:lvl5pPr>
            <a:lvl6pPr marL="2682164" indent="0">
              <a:buNone/>
              <a:defRPr sz="2300"/>
            </a:lvl6pPr>
            <a:lvl7pPr marL="3218597" indent="0">
              <a:buNone/>
              <a:defRPr sz="2300"/>
            </a:lvl7pPr>
            <a:lvl8pPr marL="3755029" indent="0">
              <a:buNone/>
              <a:defRPr sz="2300"/>
            </a:lvl8pPr>
            <a:lvl9pPr marL="4291462" indent="0">
              <a:buNone/>
              <a:defRPr sz="23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CBE09-DEF4-4DCE-B0F5-4BFFD4AB52B4}" type="datetime1">
              <a:rPr lang="th-TH" smtClean="0"/>
              <a:pPr/>
              <a:t>02/10/60</a:t>
            </a:fld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2701F-4CDF-44D6-9CD3-CAB4EAF78D5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042809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62039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 smtClean="0"/>
              <a:t>Click to edit Master title style</a:t>
            </a:r>
            <a:endParaRPr lang="th-TH" altLang="th-TH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20942"/>
            <a:ext cx="8229600" cy="370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 smtClean="0"/>
              <a:t>Click to edit Master text styles</a:t>
            </a:r>
          </a:p>
          <a:p>
            <a:pPr lvl="1"/>
            <a:r>
              <a:rPr lang="en-US" altLang="th-TH" smtClean="0"/>
              <a:t>Second level</a:t>
            </a:r>
          </a:p>
          <a:p>
            <a:pPr lvl="2"/>
            <a:r>
              <a:rPr lang="en-US" altLang="th-TH" smtClean="0"/>
              <a:t>Third level</a:t>
            </a:r>
          </a:p>
          <a:p>
            <a:pPr lvl="3"/>
            <a:r>
              <a:rPr lang="en-US" altLang="th-TH" smtClean="0"/>
              <a:t>Fourth level</a:t>
            </a:r>
          </a:p>
          <a:p>
            <a:pPr lvl="4"/>
            <a:r>
              <a:rPr lang="en-US" altLang="th-TH" smtClean="0"/>
              <a:t>Fifth level</a:t>
            </a:r>
            <a:endParaRPr lang="th-TH" altLang="th-TH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6"/>
            <a:ext cx="21336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pitchFamily="34" charset="0"/>
              </a:defRPr>
            </a:lvl1pPr>
          </a:lstStyle>
          <a:p>
            <a:fld id="{0FFCBE09-DEF4-4DCE-B0F5-4BFFD4AB52B4}" type="datetime1">
              <a:rPr lang="th-TH" smtClean="0"/>
              <a:pPr/>
              <a:t>02/10/60</a:t>
            </a:fld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6"/>
            <a:ext cx="28956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Arial" pitchFamily="34" charset="0"/>
              </a:defRPr>
            </a:lvl1pPr>
          </a:lstStyle>
          <a:p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6"/>
            <a:ext cx="21336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/>
            </a:lvl1pPr>
          </a:lstStyle>
          <a:p>
            <a:fld id="{5902701F-4CDF-44D6-9CD3-CAB4EAF78D5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691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536433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1072866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609298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2145731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402325" indent="-402325" algn="l" rtl="0" eaLnBrk="1" fontAlgn="base" hangingPunct="1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  <a:ea typeface="+mn-ea"/>
          <a:cs typeface="+mn-cs"/>
        </a:defRPr>
      </a:lvl1pPr>
      <a:lvl2pPr marL="871703" indent="-335270" algn="l" rtl="0" eaLnBrk="1" fontAlgn="base" hangingPunct="1">
        <a:spcBef>
          <a:spcPct val="20000"/>
        </a:spcBef>
        <a:spcAft>
          <a:spcPct val="0"/>
        </a:spcAft>
        <a:buChar char="–"/>
        <a:defRPr sz="3300">
          <a:solidFill>
            <a:schemeClr val="tx1"/>
          </a:solidFill>
          <a:latin typeface="+mn-lt"/>
          <a:cs typeface="+mn-cs"/>
        </a:defRPr>
      </a:lvl2pPr>
      <a:lvl3pPr marL="1341082" indent="-268216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cs typeface="+mn-cs"/>
        </a:defRPr>
      </a:lvl3pPr>
      <a:lvl4pPr marL="1877515" indent="-268216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cs typeface="+mn-cs"/>
        </a:defRPr>
      </a:lvl4pPr>
      <a:lvl5pPr marL="2413947" indent="-268216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cs typeface="+mn-cs"/>
        </a:defRPr>
      </a:lvl5pPr>
      <a:lvl6pPr marL="2950380" indent="-268216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cs typeface="+mn-cs"/>
        </a:defRPr>
      </a:lvl6pPr>
      <a:lvl7pPr marL="3486813" indent="-268216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cs typeface="+mn-cs"/>
        </a:defRPr>
      </a:lvl7pPr>
      <a:lvl8pPr marL="4023246" indent="-268216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cs typeface="+mn-cs"/>
        </a:defRPr>
      </a:lvl8pPr>
      <a:lvl9pPr marL="4559678" indent="-268216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1072866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80000" cy="250033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การประกันภัยรถยนต์</a:t>
            </a:r>
            <a:endParaRPr lang="th-TH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ชื่อเรื่องรอง 5"/>
          <p:cNvSpPr>
            <a:spLocks noGrp="1"/>
          </p:cNvSpPr>
          <p:nvPr>
            <p:ph type="subTitle" idx="1"/>
          </p:nvPr>
        </p:nvSpPr>
        <p:spPr>
          <a:xfrm>
            <a:off x="2357422" y="5286388"/>
            <a:ext cx="6400800" cy="1109658"/>
          </a:xfrm>
        </p:spPr>
        <p:txBody>
          <a:bodyPr>
            <a:noAutofit/>
          </a:bodyPr>
          <a:lstStyle/>
          <a:p>
            <a:pPr algn="r"/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อรัญ  ศรีว่องไทย </a:t>
            </a:r>
          </a:p>
          <a:p>
            <a:pPr algn="r"/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ตุลาคม 2560</a:t>
            </a:r>
            <a:endParaRPr lang="th-TH" sz="2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7CB1-C1F6-4E39-A88F-FC9D96413A3D}" type="slidenum">
              <a:rPr lang="th-TH" sz="1800" smtClean="0">
                <a:solidFill>
                  <a:schemeClr val="tx1"/>
                </a:solidFill>
              </a:rPr>
              <a:pPr/>
              <a:t>1</a:t>
            </a:fld>
            <a:endParaRPr lang="th-TH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59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7CB1-C1F6-4E39-A88F-FC9D96413A3D}" type="slidenum">
              <a:rPr lang="th-TH" smtClean="0"/>
              <a:pPr/>
              <a:t>10</a:t>
            </a:fld>
            <a:endParaRPr lang="th-TH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6632"/>
            <a:ext cx="8715436" cy="64294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3559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ข้อความ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7CB1-C1F6-4E39-A88F-FC9D96413A3D}" type="slidenum">
              <a:rPr lang="th-TH" smtClean="0"/>
              <a:pPr/>
              <a:t>11</a:t>
            </a:fld>
            <a:endParaRPr lang="th-TH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" y="44624"/>
            <a:ext cx="8763000" cy="66407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3559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96118" y="6421461"/>
            <a:ext cx="2133600" cy="365125"/>
          </a:xfrm>
        </p:spPr>
        <p:txBody>
          <a:bodyPr/>
          <a:lstStyle/>
          <a:p>
            <a:fld id="{140E7CB1-C1F6-4E39-A88F-FC9D96413A3D}" type="slidenum">
              <a:rPr lang="th-TH" sz="1800" smtClean="0">
                <a:solidFill>
                  <a:schemeClr val="tx1"/>
                </a:solidFill>
              </a:rPr>
              <a:pPr/>
              <a:t>12</a:t>
            </a:fld>
            <a:endParaRPr lang="th-TH" sz="1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950984"/>
            <a:ext cx="8496000" cy="5142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3559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-180528" y="1773977"/>
            <a:ext cx="91440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0" lang="th-TH" sz="2200" b="1" dirty="0">
                <a:solidFill>
                  <a:srgbClr val="21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kumimoji="0" lang="th-TH" sz="2200" b="1" dirty="0">
                <a:solidFill>
                  <a:srgbClr val="2132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ความคุ้มครองความเสียหายต่อชีวิต ร่างกาย หรืออนามัยอันเกิดจากรถ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0" y="2132856"/>
            <a:ext cx="9001156" cy="3339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0" lang="th-TH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kumimoji="0" lang="th-TH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th-TH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kumimoji="0"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sz="24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สำหรับผู้ประสบภัย</a:t>
            </a:r>
            <a:r>
              <a:rPr kumimoji="0" lang="th-TH" sz="3200" b="1" dirty="0">
                <a:solidFill>
                  <a:srgbClr val="2B7C0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kumimoji="0" lang="th-TH" sz="3600" b="1" dirty="0">
                <a:solidFill>
                  <a:srgbClr val="2B7C0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  </a:t>
            </a:r>
            <a:r>
              <a:rPr kumimoji="0" lang="th-TH" sz="2400" dirty="0">
                <a:solidFill>
                  <a:srgbClr val="2B7C0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	   </a:t>
            </a:r>
            <a:endParaRPr kumimoji="0" lang="th-TH" sz="2400" dirty="0" smtClean="0">
              <a:solidFill>
                <a:srgbClr val="2B7C0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kumimoji="0" lang="th-TH" sz="1800" dirty="0" smtClean="0">
                <a:solidFill>
                  <a:srgbClr val="2B7C0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kumimoji="0" lang="th-TH" sz="2400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 </a:t>
            </a:r>
            <a:r>
              <a:rPr kumimoji="0" lang="th-TH" sz="18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ค่า</a:t>
            </a:r>
            <a:r>
              <a:rPr kumimoji="0" lang="th-TH" sz="18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รักษาพยาบาล (ร่างกาย + อนามัย)</a:t>
            </a:r>
            <a:r>
              <a:rPr kumimoji="0" lang="th-TH" sz="20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sz="2000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sz="1800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</a:t>
            </a:r>
            <a:r>
              <a:rPr kumimoji="0" lang="th-TH" sz="18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เกิน </a:t>
            </a:r>
            <a:r>
              <a:rPr kumimoji="0" lang="th-TH" sz="1800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sz="24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80,000</a:t>
            </a:r>
            <a:r>
              <a:rPr kumimoji="0" lang="th-TH" sz="24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.-</a:t>
            </a:r>
            <a:r>
              <a:rPr kumimoji="0" lang="th-TH" sz="18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sz="1800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kumimoji="0" lang="th-TH" sz="1600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บาท </a:t>
            </a:r>
            <a:r>
              <a:rPr kumimoji="0" lang="th-TH" sz="16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kumimoji="0" lang="th-TH" sz="1600" dirty="0" smtClean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th-TH" sz="1600" dirty="0" smtClean="0">
                <a:solidFill>
                  <a:srgbClr val="2B7C0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solidFill>
                  <a:srgbClr val="2B7C0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 </a:t>
            </a:r>
            <a:r>
              <a:rPr lang="th-TH" sz="1800" b="1" dirty="0" smtClean="0">
                <a:solidFill>
                  <a:srgbClr val="2B7C0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ชีวิต / ทุพพลภาพ</a:t>
            </a:r>
            <a:r>
              <a:rPr lang="th-TH" sz="2000" b="1" dirty="0" smtClean="0">
                <a:solidFill>
                  <a:srgbClr val="2B7C0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	</a:t>
            </a:r>
            <a:r>
              <a:rPr kumimoji="0" lang="th-TH" sz="2000" b="1" dirty="0" smtClean="0">
                <a:solidFill>
                  <a:srgbClr val="2B7C0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kumimoji="0" lang="th-TH" sz="2000" b="1" dirty="0" smtClean="0">
                <a:solidFill>
                  <a:srgbClr val="2B7C0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 </a:t>
            </a:r>
            <a:r>
              <a:rPr kumimoji="0" lang="th-TH" sz="2400" b="1" dirty="0" smtClean="0">
                <a:solidFill>
                  <a:srgbClr val="2B7C0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300,000</a:t>
            </a:r>
            <a:r>
              <a:rPr kumimoji="0" lang="th-TH" sz="2400" b="1" dirty="0" smtClean="0">
                <a:solidFill>
                  <a:srgbClr val="2B7C0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.-  </a:t>
            </a:r>
            <a:r>
              <a:rPr kumimoji="0" lang="th-TH" sz="1800" b="1" dirty="0" smtClean="0">
                <a:solidFill>
                  <a:srgbClr val="2B7C0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บาท</a:t>
            </a:r>
            <a:r>
              <a:rPr kumimoji="0" lang="th-TH" sz="1600" dirty="0" smtClean="0">
                <a:solidFill>
                  <a:srgbClr val="2B7C0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kumimoji="0" lang="th-TH" sz="1200" dirty="0" smtClean="0">
              <a:solidFill>
                <a:srgbClr val="2B7C0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th-TH" sz="1600" dirty="0" smtClean="0">
                <a:solidFill>
                  <a:srgbClr val="2B7C0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kumimoji="0" lang="th-TH" sz="1600" dirty="0" smtClean="0">
                <a:solidFill>
                  <a:srgbClr val="2B7C0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600" dirty="0" smtClean="0">
                <a:solidFill>
                  <a:srgbClr val="2B7C0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 </a:t>
            </a:r>
            <a:r>
              <a:rPr kumimoji="0" lang="th-TH" sz="1800" b="1" dirty="0" smtClean="0">
                <a:solidFill>
                  <a:srgbClr val="00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ค่าชดเชยรายวัน        	             </a:t>
            </a:r>
            <a:r>
              <a:rPr kumimoji="0" lang="th-TH" sz="1800" b="1" dirty="0" smtClean="0">
                <a:solidFill>
                  <a:srgbClr val="00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</a:t>
            </a:r>
            <a:r>
              <a:rPr kumimoji="0" lang="th-TH" sz="2400" b="1" dirty="0" smtClean="0">
                <a:solidFill>
                  <a:srgbClr val="00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4,000</a:t>
            </a:r>
            <a:r>
              <a:rPr kumimoji="0" lang="th-TH" sz="2400" b="1" dirty="0" smtClean="0">
                <a:solidFill>
                  <a:srgbClr val="00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.-</a:t>
            </a:r>
            <a:r>
              <a:rPr kumimoji="0" lang="th-TH" sz="2000" b="1" dirty="0" smtClean="0">
                <a:solidFill>
                  <a:srgbClr val="00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kumimoji="0" lang="th-TH" sz="1800" b="1" dirty="0" smtClean="0">
                <a:solidFill>
                  <a:srgbClr val="00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บาท</a:t>
            </a:r>
          </a:p>
          <a:p>
            <a:pPr eaLnBrk="1" hangingPunct="1">
              <a:spcBef>
                <a:spcPct val="50000"/>
              </a:spcBef>
            </a:pPr>
            <a:r>
              <a:rPr kumimoji="0" lang="th-TH" sz="1800" b="1" dirty="0" smtClean="0">
                <a:solidFill>
                  <a:srgbClr val="00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kumimoji="0" lang="th-TH" sz="1800" b="1" dirty="0" smtClean="0">
                <a:solidFill>
                  <a:srgbClr val="00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   ( 200 บาทต่อวัน  ไม่</a:t>
            </a:r>
            <a:r>
              <a:rPr kumimoji="0" lang="th-TH" sz="1800" b="1" dirty="0">
                <a:solidFill>
                  <a:srgbClr val="00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เกิน 20 </a:t>
            </a:r>
            <a:r>
              <a:rPr kumimoji="0" lang="th-TH" sz="1800" b="1" dirty="0" smtClean="0">
                <a:solidFill>
                  <a:srgbClr val="00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  กรณีเข้ารักษาในสถานพยาบาล )</a:t>
            </a:r>
            <a:endParaRPr kumimoji="0" lang="th-TH" sz="1800" b="1" dirty="0">
              <a:solidFill>
                <a:srgbClr val="00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kumimoji="0" lang="th-TH" sz="2400" dirty="0" smtClean="0">
                <a:solidFill>
                  <a:srgbClr val="2B7C0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kumimoji="0" lang="th-TH" sz="2400" dirty="0">
                <a:solidFill>
                  <a:srgbClr val="2B7C0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kumimoji="0" lang="th-TH" sz="4400" b="1" dirty="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51520" y="5148481"/>
            <a:ext cx="85689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0" lang="th-TH" sz="3200" b="1" dirty="0">
                <a:solidFill>
                  <a:srgbClr val="21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sz="3200" b="1" dirty="0" smtClean="0">
                <a:solidFill>
                  <a:srgbClr val="213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b="1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ยกเว้น</a:t>
            </a:r>
            <a:r>
              <a:rPr kumimoji="0"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kumimoji="0"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</a:t>
            </a:r>
            <a:r>
              <a:rPr kumimoji="0"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ขับขี่ที่เป็นฝ่ายผิด คุ้มครองเฉพาะค่าเสียหายเบื้องต้น</a:t>
            </a:r>
            <a:endParaRPr kumimoji="0" lang="th-TH" sz="36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ตัวยึดหมายเลขภาพนิ่ง 10"/>
          <p:cNvSpPr>
            <a:spLocks noGrp="1"/>
          </p:cNvSpPr>
          <p:nvPr>
            <p:ph type="sldNum" sz="quarter" idx="12"/>
          </p:nvPr>
        </p:nvSpPr>
        <p:spPr>
          <a:xfrm>
            <a:off x="7786710" y="6429396"/>
            <a:ext cx="1161826" cy="365125"/>
          </a:xfrm>
        </p:spPr>
        <p:txBody>
          <a:bodyPr/>
          <a:lstStyle/>
          <a:p>
            <a:fld id="{433E8A38-96B5-4098-9443-CE1BBA554786}" type="slidenum">
              <a:rPr lang="th-TH" sz="180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pPr/>
              <a:t>13</a:t>
            </a:fld>
            <a:endParaRPr lang="th-TH" sz="1800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95536" y="908720"/>
            <a:ext cx="8280000" cy="684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การประกันภัยรถยนต์</a:t>
            </a:r>
            <a:r>
              <a:rPr lang="th-TH" sz="3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ภาค</a:t>
            </a:r>
            <a:r>
              <a:rPr lang="th-TH" sz="3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บังคับ</a:t>
            </a:r>
            <a:endParaRPr lang="th-TH" sz="3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49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1" grpId="0"/>
      <p:bldP spid="2970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Text Box 2"/>
          <p:cNvSpPr txBox="1">
            <a:spLocks noChangeArrowheads="1"/>
          </p:cNvSpPr>
          <p:nvPr/>
        </p:nvSpPr>
        <p:spPr bwMode="auto">
          <a:xfrm>
            <a:off x="611560" y="2322511"/>
            <a:ext cx="8083617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tabLst>
                <a:tab pos="563563" algn="l"/>
              </a:tabLst>
              <a:defRPr kumimoji="1" sz="24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>
              <a:spcBef>
                <a:spcPct val="0"/>
              </a:spcBef>
              <a:tabLst>
                <a:tab pos="563563" algn="l"/>
              </a:tabLst>
              <a:defRPr kumimoji="1" sz="24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>
              <a:spcBef>
                <a:spcPct val="0"/>
              </a:spcBef>
              <a:tabLst>
                <a:tab pos="563563" algn="l"/>
              </a:tabLst>
              <a:defRPr kumimoji="1" sz="24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>
              <a:spcBef>
                <a:spcPct val="0"/>
              </a:spcBef>
              <a:tabLst>
                <a:tab pos="563563" algn="l"/>
              </a:tabLst>
              <a:defRPr kumimoji="1" sz="24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>
              <a:spcBef>
                <a:spcPct val="0"/>
              </a:spcBef>
              <a:tabLst>
                <a:tab pos="563563" algn="l"/>
              </a:tabLst>
              <a:defRPr kumimoji="1" sz="24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63563" algn="l"/>
              </a:tabLst>
              <a:defRPr kumimoji="1" sz="24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63563" algn="l"/>
              </a:tabLst>
              <a:defRPr kumimoji="1" sz="24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63563" algn="l"/>
              </a:tabLst>
              <a:defRPr kumimoji="1" sz="24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63563" algn="l"/>
              </a:tabLst>
              <a:defRPr kumimoji="1" sz="24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>
              <a:lnSpc>
                <a:spcPct val="150000"/>
              </a:lnSpc>
              <a:buFontTx/>
              <a:buNone/>
            </a:pP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 	ตาบอด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 	หูหนวก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 	เป็นใบ้  หรือเสียความสามารถในการพูด หรือลิ้นขาด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 	สูญเสียอวัยวะสืบพันธุ์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 	เสีย  แขน  ขา  มือ  เท้า  นิ้ว  หรืออวัยวะ  อื่นใด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 	จิตพิการอย่างติดตัว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 	ทุพพลภาพอย่างถาวร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6003" name="Rectangle 3"/>
          <p:cNvSpPr>
            <a:spLocks noChangeArrowheads="1"/>
          </p:cNvSpPr>
          <p:nvPr/>
        </p:nvSpPr>
        <p:spPr bwMode="auto">
          <a:xfrm>
            <a:off x="107504" y="1628800"/>
            <a:ext cx="86400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tabLst>
                <a:tab pos="563563" algn="l"/>
              </a:tabLst>
            </a:pPr>
            <a:r>
              <a:rPr lang="th-TH" sz="2400" b="1" dirty="0" smtClean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</a:t>
            </a:r>
            <a:r>
              <a:rPr lang="th-TH" sz="2400" b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เสียหายต่อร่างกาย </a:t>
            </a:r>
            <a:r>
              <a:rPr lang="en-US" sz="2400" b="1" dirty="0" smtClean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2400" b="1" dirty="0" smtClean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ทุพพล</a:t>
            </a:r>
            <a:r>
              <a:rPr lang="th-TH" sz="2400" b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ภาพ</a:t>
            </a:r>
            <a:r>
              <a:rPr lang="en-US" sz="2400" b="1" dirty="0" smtClean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/ </a:t>
            </a:r>
            <a:r>
              <a:rPr lang="th-TH" sz="2400" b="1" dirty="0" smtClean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สูญเสียอวัยวะ )</a:t>
            </a:r>
            <a:endParaRPr lang="th-TH" sz="4800" b="1" i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2"/>
          </p:nvPr>
        </p:nvSpPr>
        <p:spPr>
          <a:xfrm>
            <a:off x="7786710" y="6429396"/>
            <a:ext cx="1161826" cy="365125"/>
          </a:xfrm>
        </p:spPr>
        <p:txBody>
          <a:bodyPr/>
          <a:lstStyle/>
          <a:p>
            <a:fld id="{433E8A38-96B5-4098-9443-CE1BBA554786}" type="slidenum">
              <a:rPr lang="th-TH" sz="180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pPr/>
              <a:t>14</a:t>
            </a:fld>
            <a:endParaRPr lang="th-TH" sz="1800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95536" y="908720"/>
            <a:ext cx="8280000" cy="684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การประกันภัยรถยนต์</a:t>
            </a:r>
            <a:r>
              <a:rPr lang="th-TH" sz="3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ภาค</a:t>
            </a:r>
            <a:r>
              <a:rPr lang="th-TH" sz="3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บังคับ</a:t>
            </a:r>
            <a:endParaRPr lang="th-TH" sz="3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00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6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60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60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60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60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60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60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60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60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60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60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60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60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/>
          <p:nvPr/>
        </p:nvSpPr>
        <p:spPr>
          <a:xfrm>
            <a:off x="179512" y="188640"/>
            <a:ext cx="8748000" cy="684000"/>
          </a:xfrm>
          <a:prstGeom prst="rect">
            <a:avLst/>
          </a:prstGeom>
          <a:gradFill flip="none" rotWithShape="1">
            <a:gsLst>
              <a:gs pos="0">
                <a:srgbClr val="006699">
                  <a:shade val="30000"/>
                  <a:satMod val="115000"/>
                </a:srgbClr>
              </a:gs>
              <a:gs pos="50000">
                <a:srgbClr val="006699">
                  <a:shade val="67500"/>
                  <a:satMod val="115000"/>
                </a:srgbClr>
              </a:gs>
              <a:gs pos="100000">
                <a:srgbClr val="006699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th-TH" altLang="th-TH" sz="3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สูญเสีย</a:t>
            </a:r>
            <a:r>
              <a:rPr lang="th-TH" altLang="th-TH" sz="3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อวัยวะ / ทุพพลภาพถาวร</a:t>
            </a:r>
          </a:p>
        </p:txBody>
      </p:sp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179512" y="908720"/>
            <a:ext cx="8748000" cy="864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spcBef>
                <a:spcPct val="20000"/>
              </a:spcBef>
            </a:pPr>
            <a:r>
              <a:rPr lang="th-TH" altLang="th-TH" sz="1400" b="1" dirty="0">
                <a:solidFill>
                  <a:schemeClr val="bg1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</a:t>
            </a:r>
            <a:r>
              <a:rPr lang="th-TH" alt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กรณีผู้ประสบภัย ได้รับความเสียหายต่อร่างกาย หรืออนามัย ในกรณีใดกรณีหนึ่ง บริษัทจะจ่ายเต็มตามจำนวนเงินคุ้มครอง ดังนี้ </a:t>
            </a:r>
            <a:endParaRPr lang="en-US" altLang="th-TH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8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798442"/>
              </p:ext>
            </p:extLst>
          </p:nvPr>
        </p:nvGraphicFramePr>
        <p:xfrm>
          <a:off x="288480" y="1844824"/>
          <a:ext cx="8604000" cy="4319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91542"/>
                <a:gridCol w="2212458"/>
              </a:tblGrid>
              <a:tr h="786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ความคุ้มครอง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(บริษัทจะจ่ายค่าสินไหมทดแทน)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79" marR="68579" marT="0" marB="0" anchor="ctr">
                    <a:solidFill>
                      <a:srgbClr val="A5A1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จำนวนเงินคุ้มครอง (บาท)  ต่อหนึ่งคน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79" marR="68579" marT="0" marB="0" anchor="ctr">
                    <a:solidFill>
                      <a:srgbClr val="A5A1FD"/>
                    </a:solidFill>
                  </a:tcPr>
                </a:tc>
              </a:tr>
              <a:tr h="305680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th-TH" sz="1400" b="1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กรณีทุพพลภาพถาวร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300,000</a:t>
                      </a:r>
                      <a:r>
                        <a:rPr lang="th-TH" sz="1400" b="1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79" marR="68579" marT="0" marB="0" anchor="ctr"/>
                </a:tc>
              </a:tr>
              <a:tr h="6113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</a:t>
                      </a:r>
                      <a:r>
                        <a:rPr lang="th-TH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400" b="1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กรณีสูญเสียมือสองข้างตั้งแต่ข้อมือ หรือแขนสองข้าง หรือเท้าสองข้างตั้งแต่ข้อเท้า หรือขาสองข้าง หรือสายตาสองข้าง (ตาบอด)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300,000</a:t>
                      </a:r>
                      <a:r>
                        <a:rPr lang="th-TH" sz="1400" b="1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79" marR="68579" marT="0" marB="0" anchor="ctr"/>
                </a:tc>
              </a:tr>
              <a:tr h="6113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กรณีสูญเสียมือหนึ่งข้างตั้งแต่ข้อมือ แขนหนึ่งข้าง เท้าหนึ่งข้างตั้งแต่ข้อเท้า ขาหนึ่งข้าง</a:t>
                      </a:r>
                      <a:r>
                        <a:rPr lang="th-TH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สายตาหนึ่งข้าง (ตาบอด) ตั้งแต่ 2 กรณีขึ้นไป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300,000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79" marR="68579" marT="0" marB="0" anchor="ctr"/>
                </a:tc>
              </a:tr>
              <a:tr h="6113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กรณีสูญเสียมือหนึ่งข้างตั้งแต่ข้อมือ หรือแขนหนึ่งข้าง หรือเท้าหนึ่งข้างตั้งแต่ข้อเท้า หรือขาหนึ่งข้าง หรือสายตาหนึ่งข้าง</a:t>
                      </a:r>
                      <a:r>
                        <a:rPr lang="th-TH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(ตาบอด) กรณีใดกรณีหนึ่ง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250,000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79" marR="68579" marT="0" marB="0" anchor="ctr"/>
                </a:tc>
              </a:tr>
              <a:tr h="9170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u="non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 กรณีหูหนวก</a:t>
                      </a:r>
                      <a:r>
                        <a:rPr lang="th-TH" sz="14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เป็นใบ้ หรือเสียความสามารถในการพูดหรือลิ้นขาด สูญเสียอวัยวะสืบพันธ์หรือความสามารถสืบพันธุ์ จิตพิการอย่างติดตัว หรือเสียอวัยวะอื่นใด </a:t>
                      </a:r>
                      <a:endParaRPr lang="en-US" sz="1400" u="non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u="non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250,000</a:t>
                      </a:r>
                      <a:endParaRPr lang="en-US" sz="1400" b="1" u="none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79" marR="68579" marT="0" marB="0" anchor="ctr"/>
                </a:tc>
              </a:tr>
              <a:tr h="3331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 กรณีสูญเสียนิ้วตึ้งแต่ข้อนิ้วขึ้นไป ไม่ว่านิ้วเดียวหรือหลายนิ้ว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200,000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79" marR="68579" marT="0" marB="0" anchor="ctr"/>
                </a:tc>
              </a:tr>
            </a:tbl>
          </a:graphicData>
        </a:graphic>
      </p:graphicFrame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51520" y="6237312"/>
            <a:ext cx="84969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alt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กรณี</a:t>
            </a:r>
            <a:r>
              <a:rPr lang="th-TH" alt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ได้รับความเสียหายต่อร่างกาย หรืออนามัยหลายกรณี บริษัทจะจ่ายเต็มจำนวนเงินความคุ้มครองเฉพาะกรณีที่มีจำนวนเงินคุ้มครองที่สูงกว่า</a:t>
            </a:r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2"/>
          </p:nvPr>
        </p:nvSpPr>
        <p:spPr>
          <a:xfrm>
            <a:off x="7858148" y="6492875"/>
            <a:ext cx="1161826" cy="365125"/>
          </a:xfrm>
        </p:spPr>
        <p:txBody>
          <a:bodyPr/>
          <a:lstStyle/>
          <a:p>
            <a:fld id="{433E8A38-96B5-4098-9443-CE1BBA554786}" type="slidenum">
              <a:rPr lang="th-TH" sz="200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pPr/>
              <a:t>15</a:t>
            </a:fld>
            <a:endParaRPr lang="th-TH" sz="2000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9031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-36464" y="1589941"/>
            <a:ext cx="9144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r>
              <a:rPr lang="th-TH" altLang="zh-CN" sz="36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ค่าเสียหายเบื้องต้น</a:t>
            </a:r>
            <a:r>
              <a:rPr lang="th-TH" altLang="zh-CN" sz="4800" b="1" dirty="0">
                <a:solidFill>
                  <a:srgbClr val="6666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endParaRPr lang="en-US" altLang="zh-CN" sz="4800" b="1" dirty="0">
              <a:solidFill>
                <a:srgbClr val="6666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06375" y="2669441"/>
            <a:ext cx="89376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0" lang="th-TH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ค่ารักษาพยาบาล</a:t>
            </a:r>
            <a:r>
              <a:rPr kumimoji="0" lang="th-TH" sz="24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sz="24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ค่าใช้จ่าย</a:t>
            </a:r>
            <a:r>
              <a:rPr kumimoji="0" lang="th-TH" sz="24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อันจำเป็นเกี่ยวกับการรักษา</a:t>
            </a:r>
            <a:r>
              <a:rPr kumimoji="0" lang="th-TH" sz="18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79389" y="3356992"/>
            <a:ext cx="875033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thaiDist" eaLnBrk="1" hangingPunct="1">
              <a:spcBef>
                <a:spcPct val="50000"/>
              </a:spcBef>
            </a:pPr>
            <a:r>
              <a:rPr kumimoji="0" lang="th-TH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ค่าปลงศพ</a:t>
            </a:r>
            <a:r>
              <a:rPr kumimoji="0" lang="th-TH" sz="24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sz="24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kumimoji="0" lang="th-TH" sz="22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ค่าใช้จ่าย</a:t>
            </a:r>
            <a:r>
              <a:rPr kumimoji="0" lang="th-TH" sz="2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เกี่ยวกับการจัดการศพ </a:t>
            </a:r>
            <a:r>
              <a:rPr kumimoji="0" lang="th-TH" sz="22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รวมทั้งค่าเสียหาย และ</a:t>
            </a:r>
            <a:r>
              <a:rPr kumimoji="0" lang="th-TH" sz="2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ค่าใช้จ่ายจำเป็นเพื่อบรรเทาความเดือนร้อนของผู้ประสบภัยในเบื้องต้น</a:t>
            </a:r>
            <a:r>
              <a:rPr kumimoji="0" lang="th-TH" sz="2200" b="1" dirty="0">
                <a:solidFill>
                  <a:srgbClr val="3D5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</p:txBody>
      </p:sp>
      <p:sp>
        <p:nvSpPr>
          <p:cNvPr id="11" name="ตัวยึดหมายเลขภาพนิ่ง 10"/>
          <p:cNvSpPr>
            <a:spLocks noGrp="1"/>
          </p:cNvSpPr>
          <p:nvPr>
            <p:ph type="sldNum" sz="quarter" idx="12"/>
          </p:nvPr>
        </p:nvSpPr>
        <p:spPr>
          <a:xfrm>
            <a:off x="7858148" y="6429396"/>
            <a:ext cx="1161826" cy="365125"/>
          </a:xfrm>
        </p:spPr>
        <p:txBody>
          <a:bodyPr/>
          <a:lstStyle/>
          <a:p>
            <a:fld id="{433E8A38-96B5-4098-9443-CE1BBA554786}" type="slidenum">
              <a:rPr lang="th-TH" sz="200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pPr/>
              <a:t>16</a:t>
            </a:fld>
            <a:endParaRPr lang="th-TH" sz="2000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95536" y="908720"/>
            <a:ext cx="8280000" cy="684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การประกันภัยรถยนต์</a:t>
            </a:r>
            <a:r>
              <a:rPr lang="th-TH" sz="3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ภาค</a:t>
            </a:r>
            <a:r>
              <a:rPr lang="th-TH" sz="3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บังคับ</a:t>
            </a:r>
            <a:endParaRPr lang="th-TH" sz="3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73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23559" grpId="0"/>
      <p:bldP spid="2356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49843" y="1576230"/>
            <a:ext cx="9144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r>
              <a:rPr lang="th-TH" altLang="zh-CN" sz="36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ค่าเสียหาย</a:t>
            </a:r>
            <a:r>
              <a:rPr lang="th-TH" altLang="zh-CN" sz="3600" b="1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เบื้องต้น</a:t>
            </a:r>
            <a:r>
              <a:rPr lang="th-TH" altLang="zh-CN" sz="3600" b="1" dirty="0" smtClean="0">
                <a:solidFill>
                  <a:srgbClr val="6666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en-US" altLang="zh-CN" sz="3600" b="1" dirty="0">
              <a:solidFill>
                <a:srgbClr val="6666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72008" y="2644457"/>
            <a:ext cx="8964488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>
              <a:spcBef>
                <a:spcPct val="50000"/>
              </a:spcBef>
              <a:buFontTx/>
              <a:buAutoNum type="arabicPeriod"/>
            </a:pPr>
            <a:r>
              <a:rPr kumimoji="0" lang="th-TH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ความเสียหายต่อ</a:t>
            </a:r>
            <a:r>
              <a:rPr kumimoji="0" lang="th-TH" sz="22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ร่างกาย</a:t>
            </a:r>
            <a:r>
              <a:rPr kumimoji="0" lang="th-TH" sz="2200" b="1" dirty="0">
                <a:solidFill>
                  <a:srgbClr val="3D5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kumimoji="0" lang="th-TH" sz="2200" b="1" dirty="0" smtClean="0">
                <a:solidFill>
                  <a:srgbClr val="3D5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</a:t>
            </a:r>
            <a:r>
              <a:rPr kumimoji="0" lang="th-TH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ไม่เกิน  </a:t>
            </a:r>
            <a:r>
              <a:rPr kumimoji="0" lang="th-TH" sz="2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30,000</a:t>
            </a:r>
            <a:r>
              <a:rPr kumimoji="0" lang="th-TH" sz="2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.-</a:t>
            </a:r>
            <a:r>
              <a:rPr kumimoji="0" lang="th-TH" sz="2200" b="1" dirty="0">
                <a:solidFill>
                  <a:srgbClr val="3D5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บาท</a:t>
            </a:r>
          </a:p>
          <a:p>
            <a:pPr lvl="1" eaLnBrk="1" hangingPunct="1">
              <a:spcBef>
                <a:spcPct val="50000"/>
              </a:spcBef>
              <a:buFontTx/>
              <a:buAutoNum type="arabicPeriod"/>
            </a:pPr>
            <a:r>
              <a:rPr kumimoji="0" lang="th-TH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ความเสียหายต่อ</a:t>
            </a:r>
            <a:r>
              <a:rPr kumimoji="0" lang="th-TH" sz="22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ชีวิต/ทุพพลภาพ</a:t>
            </a:r>
            <a:r>
              <a:rPr kumimoji="0" lang="th-TH" sz="2200" b="1" dirty="0">
                <a:solidFill>
                  <a:srgbClr val="3D5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kumimoji="0" lang="th-TH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</a:t>
            </a:r>
            <a:r>
              <a:rPr kumimoji="0" lang="th-TH" sz="2200" b="1" dirty="0">
                <a:solidFill>
                  <a:srgbClr val="3D5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sz="2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35,000.- </a:t>
            </a:r>
            <a:r>
              <a:rPr kumimoji="0" lang="th-TH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บาท</a:t>
            </a:r>
          </a:p>
          <a:p>
            <a:pPr marL="457200" lvl="1" indent="0" eaLnBrk="1" hangingPunct="1">
              <a:spcBef>
                <a:spcPct val="50000"/>
              </a:spcBef>
            </a:pPr>
            <a:r>
              <a:rPr kumimoji="0" lang="th-TH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</a:t>
            </a:r>
            <a:r>
              <a:rPr kumimoji="0" lang="th-TH" sz="2200" b="1" dirty="0" smtClean="0">
                <a:solidFill>
                  <a:srgbClr val="3D5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kumimoji="0" lang="th-TH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</a:t>
            </a:r>
            <a:r>
              <a:rPr kumimoji="0" lang="th-TH" sz="2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บาดเจ็บแล้วเสียชีวิต   รับทั้ง 1 และ </a:t>
            </a:r>
            <a:r>
              <a:rPr kumimoji="0" lang="th-TH" sz="2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  <a:p>
            <a:pPr marL="457200" lvl="1" indent="0" eaLnBrk="1" hangingPunct="1">
              <a:spcBef>
                <a:spcPct val="50000"/>
              </a:spcBef>
            </a:pPr>
            <a:r>
              <a:rPr kumimoji="0" lang="th-TH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kumimoji="0" lang="th-TH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kumimoji="0" lang="th-TH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ต้องจ่ายภายใน 7 วัน นับแต่ได้รับการร้องขอ โดยไม่ต้องรอ</a:t>
            </a:r>
            <a:r>
              <a:rPr kumimoji="0" lang="th-TH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พิสูจน์ความ</a:t>
            </a:r>
            <a:r>
              <a:rPr kumimoji="0" lang="th-TH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รับผิด</a:t>
            </a:r>
            <a:r>
              <a:rPr kumimoji="0" lang="th-TH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kumimoji="0" lang="th-TH" sz="2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eaLnBrk="1" hangingPunct="1">
              <a:spcBef>
                <a:spcPct val="50000"/>
              </a:spcBef>
            </a:pPr>
            <a:r>
              <a:rPr kumimoji="0" lang="th-TH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kumimoji="0" lang="th-TH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</a:t>
            </a:r>
            <a:r>
              <a:rPr kumimoji="0" lang="th-TH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ต้องร้องขอภายใน 180 วัน นับแต่วันเกิดเหตุ</a:t>
            </a:r>
            <a:endParaRPr kumimoji="0" lang="th-TH" sz="2200" b="1" dirty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2"/>
          </p:nvPr>
        </p:nvSpPr>
        <p:spPr>
          <a:xfrm>
            <a:off x="7786710" y="6429396"/>
            <a:ext cx="1161826" cy="365125"/>
          </a:xfrm>
        </p:spPr>
        <p:txBody>
          <a:bodyPr/>
          <a:lstStyle/>
          <a:p>
            <a:fld id="{433E8A38-96B5-4098-9443-CE1BBA554786}" type="slidenum">
              <a:rPr lang="th-TH" sz="200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pPr/>
              <a:t>17</a:t>
            </a:fld>
            <a:endParaRPr lang="th-TH" sz="2000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95536" y="908720"/>
            <a:ext cx="8280000" cy="684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การประกันภัยรถยนต์</a:t>
            </a:r>
            <a:r>
              <a:rPr lang="th-TH" sz="3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ภาค</a:t>
            </a:r>
            <a:r>
              <a:rPr lang="th-TH" sz="3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บังคับ</a:t>
            </a:r>
            <a:endParaRPr lang="th-TH" sz="3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78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idx="1"/>
          </p:nvPr>
        </p:nvSpPr>
        <p:spPr>
          <a:xfrm>
            <a:off x="463398" y="2858616"/>
            <a:ext cx="8501090" cy="2514600"/>
          </a:xfrm>
          <a:noFill/>
          <a:ln/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th-TH" sz="2400" b="1" dirty="0">
                <a:solidFill>
                  <a:srgbClr val="00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20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20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sz="2000" b="1" i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ความรับผิดต่อชีวิต ร่างกายหรืออนามัยของบุคคลภายนอก</a:t>
            </a:r>
            <a:endParaRPr lang="th-TH" sz="2400" b="1" i="1" dirty="0">
              <a:solidFill>
                <a:srgbClr val="00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None/>
            </a:pPr>
            <a:r>
              <a:rPr lang="th-TH" sz="2400" b="1" i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th-TH" sz="2000" b="1" i="1" dirty="0" smtClean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</a:t>
            </a:r>
            <a:r>
              <a:rPr lang="th-TH" sz="2000" b="1" i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ผู้โดยสาร </a:t>
            </a:r>
            <a:r>
              <a:rPr lang="th-TH" sz="2400" b="1" i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1600" b="1" i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TPBI </a:t>
            </a:r>
            <a:r>
              <a:rPr lang="th-TH" sz="2800" b="1" i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th-TH" sz="2000" b="1" i="1" dirty="0">
              <a:solidFill>
                <a:srgbClr val="00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None/>
            </a:pPr>
            <a:r>
              <a:rPr lang="th-TH" sz="18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จำนวนเงินส่วนเกิน พ.ร.บ.ฯ  </a:t>
            </a:r>
            <a:r>
              <a:rPr lang="th-TH" sz="1800" b="1" dirty="0" smtClean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ขั้น</a:t>
            </a:r>
            <a:r>
              <a:rPr lang="th-TH" sz="18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ต่ำ  </a:t>
            </a:r>
            <a:r>
              <a:rPr lang="th-TH" sz="1800" b="1" dirty="0" smtClean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</a:t>
            </a:r>
            <a:r>
              <a:rPr lang="th-TH" sz="2400" b="1" dirty="0" smtClean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100,000</a:t>
            </a:r>
            <a:r>
              <a:rPr lang="th-TH" sz="1800" b="1" dirty="0" smtClean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b="1" dirty="0" smtClean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th-TH" sz="1800" b="1" dirty="0" smtClean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บาท</a:t>
            </a:r>
            <a:r>
              <a:rPr lang="th-TH" sz="18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ต่อคน</a:t>
            </a:r>
          </a:p>
          <a:p>
            <a:pPr>
              <a:buFontTx/>
              <a:buNone/>
            </a:pPr>
            <a:r>
              <a:rPr lang="th-TH" sz="24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</a:t>
            </a:r>
            <a:r>
              <a:rPr lang="th-TH" sz="2400" b="1" dirty="0" smtClean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th-TH" sz="2400" b="1" dirty="0" smtClean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th-TH" sz="2400" b="1" dirty="0" smtClean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10,000,000    </a:t>
            </a:r>
            <a:r>
              <a:rPr lang="th-TH" sz="1800" b="1" dirty="0" smtClean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บาท</a:t>
            </a:r>
            <a:r>
              <a:rPr lang="th-TH" sz="18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ต่อครั้ง</a:t>
            </a:r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2"/>
          </p:nvPr>
        </p:nvSpPr>
        <p:spPr>
          <a:xfrm>
            <a:off x="7715272" y="6429396"/>
            <a:ext cx="1161826" cy="365125"/>
          </a:xfrm>
        </p:spPr>
        <p:txBody>
          <a:bodyPr/>
          <a:lstStyle/>
          <a:p>
            <a:fld id="{433E8A38-96B5-4098-9443-CE1BBA554786}" type="slidenum">
              <a:rPr lang="th-TH" sz="200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pPr/>
              <a:t>18</a:t>
            </a:fld>
            <a:endParaRPr lang="th-TH" sz="2000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251520" y="1692615"/>
            <a:ext cx="8892480" cy="101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</a:pPr>
            <a:r>
              <a:rPr lang="th-TH" sz="3600" b="1" dirty="0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ป</a:t>
            </a:r>
            <a:r>
              <a:rPr lang="th-TH" sz="2400" b="1" dirty="0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ระเภท</a:t>
            </a:r>
            <a:r>
              <a:rPr lang="th-TH" sz="2400" b="1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ความคุ้มครองและจำนวนเงินจำกัดความรับผิดพื้นฐาน</a:t>
            </a:r>
            <a:endParaRPr lang="th-TH" sz="1800" b="1" u="sng" dirty="0">
              <a:solidFill>
                <a:srgbClr val="FFCC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30405" name="Object 5"/>
          <p:cNvGraphicFramePr>
            <a:graphicFrameLocks noChangeAspect="1"/>
          </p:cNvGraphicFramePr>
          <p:nvPr/>
        </p:nvGraphicFramePr>
        <p:xfrm>
          <a:off x="214282" y="4714884"/>
          <a:ext cx="11049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rawing" r:id="rId4" imgW="83183" imgH="808303" progId="">
                  <p:embed/>
                </p:oleObj>
              </mc:Choice>
              <mc:Fallback>
                <p:oleObj name="Drawing" r:id="rId4" imgW="83183" imgH="808303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4714884"/>
                        <a:ext cx="11049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0406" name="Text Box 6"/>
          <p:cNvSpPr txBox="1">
            <a:spLocks noChangeArrowheads="1"/>
          </p:cNvSpPr>
          <p:nvPr/>
        </p:nvSpPr>
        <p:spPr bwMode="auto">
          <a:xfrm>
            <a:off x="0" y="404813"/>
            <a:ext cx="17589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kumimoji="0" lang="th-TH" sz="90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95536" y="908720"/>
            <a:ext cx="8280000" cy="684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พิกัดอัตราเบี้ยประกันภัยรถยนต์</a:t>
            </a:r>
            <a:endParaRPr lang="th-TH" sz="3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796189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0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AutoShape 2"/>
          <p:cNvSpPr>
            <a:spLocks noChangeArrowheads="1"/>
          </p:cNvSpPr>
          <p:nvPr/>
        </p:nvSpPr>
        <p:spPr bwMode="auto">
          <a:xfrm>
            <a:off x="163512" y="116632"/>
            <a:ext cx="8820000" cy="331167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6FF00"/>
              </a:gs>
            </a:gsLst>
            <a:path path="shape">
              <a:fillToRect l="50000" t="50000" r="50000" b="50000"/>
            </a:path>
          </a:gradFill>
          <a:ln w="9360">
            <a:solidFill>
              <a:srgbClr val="C5000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71" rIns="0" bIns="0" anchor="ctr"/>
          <a:lstStyle/>
          <a:p>
            <a:pPr algn="ctr" defTabSz="407988" eaLnBrk="1">
              <a:lnSpc>
                <a:spcPts val="4400"/>
              </a:lnSpc>
              <a:buSzPct val="100000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  <a:tab pos="8535988" algn="l"/>
              </a:tabLst>
            </a:pPr>
            <a:r>
              <a:rPr kumimoji="0" lang="th-TH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กรณีบุคคลภายนอก</a:t>
            </a:r>
            <a:r>
              <a:rPr kumimoji="0" lang="th-TH" sz="40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เสียชีวิต</a:t>
            </a:r>
          </a:p>
          <a:p>
            <a:pPr algn="ctr" defTabSz="407988" eaLnBrk="1">
              <a:lnSpc>
                <a:spcPts val="4400"/>
              </a:lnSpc>
              <a:buSzPct val="100000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  <a:tab pos="8535988" algn="l"/>
              </a:tabLst>
            </a:pPr>
            <a:r>
              <a:rPr kumimoji="0" lang="th-TH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ทำให้มีผู้ขาดไร้อุปการะตามกฎหมาย</a:t>
            </a:r>
          </a:p>
          <a:p>
            <a:pPr algn="ctr" defTabSz="407988" eaLnBrk="1">
              <a:lnSpc>
                <a:spcPts val="4400"/>
              </a:lnSpc>
              <a:buSzPct val="100000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  <a:tab pos="8535988" algn="l"/>
              </a:tabLst>
            </a:pPr>
            <a:r>
              <a:rPr kumimoji="0" lang="th-TH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จำนวนเงินความรับผิดพื้นฐาน</a:t>
            </a:r>
          </a:p>
          <a:p>
            <a:pPr algn="ctr" defTabSz="407988" eaLnBrk="1">
              <a:lnSpc>
                <a:spcPts val="4400"/>
              </a:lnSpc>
              <a:buSzPct val="100000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  <a:tab pos="8535988" algn="l"/>
              </a:tabLst>
            </a:pPr>
            <a:r>
              <a:rPr kumimoji="0" lang="th-TH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kumimoji="0" lang="th-TH" sz="40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300,000.-</a:t>
            </a:r>
            <a:r>
              <a:rPr kumimoji="0" lang="th-TH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บาท ต่อหนึ่งคน</a:t>
            </a:r>
          </a:p>
          <a:p>
            <a:pPr algn="ctr" defTabSz="407988" eaLnBrk="1">
              <a:lnSpc>
                <a:spcPts val="4400"/>
              </a:lnSpc>
              <a:buSzPct val="100000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  <a:tab pos="8535988" algn="l"/>
              </a:tabLst>
            </a:pPr>
            <a:r>
              <a:rPr kumimoji="0" lang="th-TH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 </a:t>
            </a:r>
            <a:r>
              <a:rPr kumimoji="0" lang="th-TH" sz="40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10,000,000.-</a:t>
            </a:r>
            <a:r>
              <a:rPr kumimoji="0" lang="th-TH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บาท ต่อหนึ่งครั้ง</a:t>
            </a:r>
            <a:endParaRPr kumimoji="0" lang="en-US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1427" name="AutoShape 3"/>
          <p:cNvSpPr>
            <a:spLocks noChangeArrowheads="1"/>
          </p:cNvSpPr>
          <p:nvPr/>
        </p:nvSpPr>
        <p:spPr bwMode="auto">
          <a:xfrm>
            <a:off x="179512" y="3572917"/>
            <a:ext cx="8820000" cy="25923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E6FF00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360">
            <a:solidFill>
              <a:srgbClr val="C5000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5471" rIns="0" bIns="0" anchor="ctr"/>
          <a:lstStyle/>
          <a:p>
            <a:pPr algn="ctr" defTabSz="407988" eaLnBrk="1">
              <a:lnSpc>
                <a:spcPts val="5000"/>
              </a:lnSpc>
              <a:buSzPct val="100000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  <a:tab pos="8535988" algn="l"/>
              </a:tabLst>
            </a:pPr>
            <a:r>
              <a:rPr kumimoji="0" lang="th-TH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กรณีบุคคลภายนอก</a:t>
            </a:r>
            <a:r>
              <a:rPr kumimoji="0" lang="th-TH" sz="40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ทุพพลภาพถาวร</a:t>
            </a:r>
          </a:p>
          <a:p>
            <a:pPr algn="ctr" defTabSz="407988" eaLnBrk="1">
              <a:lnSpc>
                <a:spcPts val="5000"/>
              </a:lnSpc>
              <a:buSzPct val="100000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  <a:tab pos="8535988" algn="l"/>
              </a:tabLst>
            </a:pPr>
            <a:r>
              <a:rPr kumimoji="0" lang="th-TH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จำนวนเงินความรับผิดพื้นฐาน</a:t>
            </a:r>
          </a:p>
          <a:p>
            <a:pPr algn="ctr" defTabSz="407988" eaLnBrk="1">
              <a:lnSpc>
                <a:spcPts val="5000"/>
              </a:lnSpc>
              <a:buSzPct val="100000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  <a:tab pos="8535988" algn="l"/>
              </a:tabLst>
            </a:pPr>
            <a:r>
              <a:rPr kumimoji="0" lang="th-TH" sz="4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kumimoji="0" lang="th-TH" sz="44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300,000.-</a:t>
            </a:r>
            <a:r>
              <a:rPr kumimoji="0" lang="th-TH" sz="4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บาท ต่อหนึ่งคน</a:t>
            </a:r>
            <a:r>
              <a:rPr kumimoji="0" lang="en-US" sz="4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</a:p>
        </p:txBody>
      </p:sp>
      <p:sp>
        <p:nvSpPr>
          <p:cNvPr id="8" name="ตัวยึดหมายเลขภาพนิ่ง 7"/>
          <p:cNvSpPr>
            <a:spLocks noGrp="1"/>
          </p:cNvSpPr>
          <p:nvPr>
            <p:ph type="sldNum" sz="quarter" idx="12"/>
          </p:nvPr>
        </p:nvSpPr>
        <p:spPr>
          <a:xfrm>
            <a:off x="7858148" y="6500834"/>
            <a:ext cx="1161826" cy="365125"/>
          </a:xfrm>
        </p:spPr>
        <p:txBody>
          <a:bodyPr/>
          <a:lstStyle/>
          <a:p>
            <a:fld id="{433E8A38-96B5-4098-9443-CE1BBA554786}" type="slidenum">
              <a:rPr lang="th-TH" sz="200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pPr/>
              <a:t>19</a:t>
            </a:fld>
            <a:endParaRPr lang="th-TH" sz="2000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998250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500"/>
                                        <p:tgtEl>
                                          <p:spTgt spid="23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2" dur="500"/>
                                        <p:tgtEl>
                                          <p:spTgt spid="23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062039"/>
            <a:ext cx="82800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การประกันภัย</a:t>
            </a:r>
            <a:endParaRPr lang="th-TH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826172"/>
              </p:ext>
            </p:extLst>
          </p:nvPr>
        </p:nvGraphicFramePr>
        <p:xfrm>
          <a:off x="467544" y="2492896"/>
          <a:ext cx="8208912" cy="3697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6938994" y="6421461"/>
            <a:ext cx="2133600" cy="365125"/>
          </a:xfrm>
        </p:spPr>
        <p:txBody>
          <a:bodyPr/>
          <a:lstStyle/>
          <a:p>
            <a:fld id="{5902701F-4CDF-44D6-9CD3-CAB4EAF78D5B}" type="slidenum">
              <a:rPr lang="th-TH" sz="1800" b="1" smtClean="0">
                <a:solidFill>
                  <a:schemeClr val="tx1"/>
                </a:solidFill>
              </a:rPr>
              <a:pPr/>
              <a:t>2</a:t>
            </a:fld>
            <a:endParaRPr lang="th-TH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Text Box 2"/>
          <p:cNvSpPr txBox="1">
            <a:spLocks noChangeArrowheads="1"/>
          </p:cNvSpPr>
          <p:nvPr/>
        </p:nvSpPr>
        <p:spPr bwMode="auto">
          <a:xfrm>
            <a:off x="-36512" y="908720"/>
            <a:ext cx="9144000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2452" rIns="81639" bIns="42452" anchor="ctr"/>
          <a:lstStyle>
            <a:lvl1pPr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Arial" pitchFamily="34" charset="0"/>
              </a:defRPr>
            </a:lvl1pPr>
            <a:lvl2pPr marL="674688" indent="-260350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36638" indent="-207963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50975" indent="-206375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66900" indent="-207963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241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813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385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957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>
              <a:lnSpc>
                <a:spcPct val="150000"/>
              </a:lnSpc>
              <a:buSzPct val="100000"/>
            </a:pPr>
            <a:r>
              <a:rPr kumimoji="0" lang="th-TH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กรณีมีกรมธรรม์มากกว่า 1 ฉบับ</a:t>
            </a:r>
            <a:br>
              <a:rPr kumimoji="0" lang="th-TH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th-TH" sz="4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ที่ต้องรับผิดชดใช้  </a:t>
            </a:r>
            <a:br>
              <a:rPr kumimoji="0" lang="th-TH" sz="4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th-TH" sz="4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บริษัทที่รับประกันภัยทุกบริษัท  </a:t>
            </a:r>
            <a:endParaRPr kumimoji="0" lang="th-TH" sz="4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>
              <a:lnSpc>
                <a:spcPct val="150000"/>
              </a:lnSpc>
              <a:buSzPct val="100000"/>
            </a:pPr>
            <a:r>
              <a:rPr kumimoji="0" lang="th-TH" sz="4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ร่วม</a:t>
            </a:r>
            <a:r>
              <a:rPr kumimoji="0" lang="th-TH" sz="4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เฉลี่ยจ่ายเท่าๆ กัน</a:t>
            </a:r>
            <a:endParaRPr kumimoji="0" lang="th-TH" sz="4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3475" name="Text Box 3"/>
          <p:cNvSpPr txBox="1">
            <a:spLocks noChangeArrowheads="1"/>
          </p:cNvSpPr>
          <p:nvPr/>
        </p:nvSpPr>
        <p:spPr bwMode="auto">
          <a:xfrm>
            <a:off x="0" y="404813"/>
            <a:ext cx="17589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kumimoji="0" lang="th-TH" sz="90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ตัวยึดหมายเลขภาพนิ่ง 7"/>
          <p:cNvSpPr>
            <a:spLocks noGrp="1"/>
          </p:cNvSpPr>
          <p:nvPr>
            <p:ph type="sldNum" sz="quarter" idx="12"/>
          </p:nvPr>
        </p:nvSpPr>
        <p:spPr>
          <a:xfrm>
            <a:off x="7715272" y="6429396"/>
            <a:ext cx="1161826" cy="365125"/>
          </a:xfrm>
        </p:spPr>
        <p:txBody>
          <a:bodyPr/>
          <a:lstStyle/>
          <a:p>
            <a:fld id="{433E8A38-96B5-4098-9443-CE1BBA554786}" type="slidenum">
              <a:rPr lang="th-TH" sz="200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pPr/>
              <a:t>20</a:t>
            </a:fld>
            <a:endParaRPr lang="th-TH" sz="2000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595290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Text Box 2"/>
          <p:cNvSpPr txBox="1">
            <a:spLocks noChangeArrowheads="1"/>
          </p:cNvSpPr>
          <p:nvPr/>
        </p:nvSpPr>
        <p:spPr bwMode="auto">
          <a:xfrm>
            <a:off x="327025" y="947738"/>
            <a:ext cx="8489950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35523" name="Text Box 3"/>
          <p:cNvSpPr txBox="1">
            <a:spLocks noChangeArrowheads="1"/>
          </p:cNvSpPr>
          <p:nvPr/>
        </p:nvSpPr>
        <p:spPr bwMode="auto">
          <a:xfrm>
            <a:off x="-36513" y="1700808"/>
            <a:ext cx="9180513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Arial" pitchFamily="34" charset="0"/>
              </a:defRPr>
            </a:lvl1pPr>
            <a:lvl2pPr marL="674688" indent="-260350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36638" indent="-207963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50975" indent="-206375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66900" indent="-207963" defTabSz="407988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241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813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385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95700" indent="-207963" defTabSz="4079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>
              <a:lnSpc>
                <a:spcPct val="93000"/>
              </a:lnSpc>
              <a:spcAft>
                <a:spcPts val="1200"/>
              </a:spcAft>
              <a:buSzPct val="100000"/>
            </a:pPr>
            <a:r>
              <a:rPr kumimoji="0" lang="th-TH" sz="2800" b="1" u="sng" dirty="0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บุคคล</a:t>
            </a:r>
            <a:r>
              <a:rPr kumimoji="0" lang="th-TH" sz="2800" b="1" u="sng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ที่มีหน้าที่ต้องอุปการะเลี้ยงดูกันตามกฎหมาย</a:t>
            </a:r>
          </a:p>
          <a:p>
            <a:pPr eaLnBrk="1">
              <a:lnSpc>
                <a:spcPct val="93000"/>
              </a:lnSpc>
              <a:buSzPct val="100000"/>
            </a:pPr>
            <a:r>
              <a:rPr kumimoji="0" lang="th-TH" sz="3200" b="1" dirty="0">
                <a:solidFill>
                  <a:srgbClr val="000099"/>
                </a:solidFill>
                <a:latin typeface="AngsanaUPC" pitchFamily="18" charset="-34"/>
                <a:cs typeface="IrisUPC" pitchFamily="34" charset="-34"/>
              </a:rPr>
              <a:t>	</a:t>
            </a:r>
            <a:r>
              <a:rPr kumimoji="0" lang="th-TH" sz="3200" b="1" dirty="0">
                <a:solidFill>
                  <a:srgbClr val="000099"/>
                </a:solidFill>
                <a:latin typeface="AngsanaUPC" pitchFamily="18" charset="-34"/>
                <a:cs typeface="IrisUPC" pitchFamily="34" charset="-34"/>
              </a:rPr>
              <a:t> </a:t>
            </a:r>
            <a:r>
              <a:rPr kumimoji="0" lang="th-TH" sz="3200" b="1" dirty="0" smtClean="0">
                <a:solidFill>
                  <a:srgbClr val="000099"/>
                </a:solidFill>
                <a:latin typeface="AngsanaUPC" pitchFamily="18" charset="-34"/>
                <a:cs typeface="IrisUPC" pitchFamily="34" charset="-34"/>
              </a:rPr>
              <a:t> </a:t>
            </a:r>
            <a:r>
              <a:rPr kumimoji="0" lang="th-TH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kumimoji="0" lang="th-TH" b="1" dirty="0" smtClean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th-TH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kumimoji="0" lang="th-TH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b="1" u="sng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สามี ภริยา</a:t>
            </a:r>
            <a:r>
              <a:rPr kumimoji="0" lang="th-TH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kumimoji="0" lang="th-TH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1461 วรรคสอง ปพพ.</a:t>
            </a:r>
          </a:p>
          <a:p>
            <a:pPr eaLnBrk="1">
              <a:lnSpc>
                <a:spcPct val="93000"/>
              </a:lnSpc>
              <a:buSzPct val="100000"/>
            </a:pPr>
            <a:r>
              <a:rPr kumimoji="0" lang="th-TH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kumimoji="0" lang="th-TH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kumimoji="0" lang="th-TH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kumimoji="0" lang="th-TH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“สามีภริยาต้องช่วยเหลือ อุปการะเลี้ยงดูกันตามความสามารถและฐานะ</a:t>
            </a:r>
            <a:r>
              <a:rPr kumimoji="0" lang="th-TH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ของตน</a:t>
            </a:r>
            <a:r>
              <a:rPr kumimoji="0" lang="th-TH" sz="2800" dirty="0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”</a:t>
            </a:r>
          </a:p>
          <a:p>
            <a:pPr eaLnBrk="1">
              <a:lnSpc>
                <a:spcPct val="93000"/>
              </a:lnSpc>
              <a:buSzPct val="100000"/>
            </a:pPr>
            <a:endParaRPr kumimoji="0" lang="th-TH" sz="1000" b="1" dirty="0" smtClean="0">
              <a:solidFill>
                <a:srgbClr val="0000FF"/>
              </a:solidFill>
              <a:latin typeface="AngsanaUPC" pitchFamily="18" charset="-34"/>
              <a:cs typeface="AngsanaUPC" pitchFamily="18" charset="-34"/>
            </a:endParaRPr>
          </a:p>
          <a:p>
            <a:pPr eaLnBrk="1">
              <a:lnSpc>
                <a:spcPct val="93000"/>
              </a:lnSpc>
              <a:buSzPct val="100000"/>
            </a:pPr>
            <a:r>
              <a:rPr kumimoji="0" lang="th-TH" sz="4000" b="1" dirty="0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		</a:t>
            </a:r>
            <a:r>
              <a:rPr kumimoji="0" lang="th-TH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th-TH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kumimoji="0" lang="th-TH" b="1" u="sng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บิดามารดา และ</a:t>
            </a:r>
            <a:r>
              <a:rPr kumimoji="0" lang="th-TH" b="1" u="sng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บุตร</a:t>
            </a:r>
          </a:p>
          <a:p>
            <a:pPr eaLnBrk="1">
              <a:lnSpc>
                <a:spcPct val="93000"/>
              </a:lnSpc>
              <a:buSzPct val="100000"/>
            </a:pPr>
            <a:endParaRPr kumimoji="0" lang="th-TH" sz="1400" b="1" u="sng" dirty="0">
              <a:solidFill>
                <a:srgbClr val="0000FF"/>
              </a:solidFill>
              <a:latin typeface="AngsanaUPC" pitchFamily="18" charset="-34"/>
              <a:cs typeface="AngsanaUPC" pitchFamily="18" charset="-34"/>
            </a:endParaRPr>
          </a:p>
          <a:p>
            <a:pPr eaLnBrk="1">
              <a:lnSpc>
                <a:spcPct val="93000"/>
              </a:lnSpc>
              <a:buSzPct val="100000"/>
            </a:pPr>
            <a:r>
              <a:rPr kumimoji="0" lang="th-TH" sz="40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kumimoji="0" lang="th-TH" sz="4000" b="1" dirty="0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kumimoji="0" lang="th-TH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th-TH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kumimoji="0" lang="th-TH" b="1" u="sng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ผู้รับบุตรบุญธรรม กับบุตรบุญธรรม</a:t>
            </a:r>
            <a:r>
              <a:rPr kumimoji="0" lang="th-TH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 </a:t>
            </a:r>
            <a:r>
              <a:rPr kumimoji="0" lang="th-TH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1598/28 ปพพ.</a:t>
            </a:r>
            <a:endParaRPr kumimoji="0" lang="th-TH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>
              <a:lnSpc>
                <a:spcPct val="93000"/>
              </a:lnSpc>
              <a:buSzPct val="100000"/>
            </a:pPr>
            <a:r>
              <a:rPr kumimoji="0" lang="th-TH" sz="28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 	</a:t>
            </a:r>
            <a:r>
              <a:rPr kumimoji="0" lang="th-TH" sz="28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kumimoji="0" lang="th-TH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 บุตรบุญธรรมย่อมมีฐานะอย่างเดียวกับบุตรชอบด้วยกฎหมายของ</a:t>
            </a:r>
            <a:r>
              <a:rPr kumimoji="0" lang="th-TH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ผู้รับ			        	     		     </a:t>
            </a:r>
            <a:r>
              <a:rPr kumimoji="0" lang="th-TH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บุตร</a:t>
            </a:r>
            <a:r>
              <a:rPr kumimoji="0" lang="th-TH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บุญธรรมนั้น </a:t>
            </a:r>
            <a:r>
              <a:rPr kumimoji="0" lang="th-TH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แต่</a:t>
            </a:r>
            <a:r>
              <a:rPr kumimoji="0" lang="th-TH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ไม่สูญสิทธิและหน้าที่ในครอบครัวที่ได้กำเนิดมา</a:t>
            </a:r>
            <a:r>
              <a:rPr kumimoji="0" lang="en-US" sz="2800" dirty="0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”</a:t>
            </a:r>
          </a:p>
          <a:p>
            <a:pPr eaLnBrk="1">
              <a:lnSpc>
                <a:spcPct val="93000"/>
              </a:lnSpc>
              <a:buSzPct val="100000"/>
            </a:pPr>
            <a:endParaRPr kumimoji="0" lang="th-TH" sz="1400" dirty="0">
              <a:solidFill>
                <a:srgbClr val="0000FF"/>
              </a:solidFill>
              <a:latin typeface="AngsanaUPC" pitchFamily="18" charset="-34"/>
              <a:cs typeface="AngsanaUPC" pitchFamily="18" charset="-34"/>
            </a:endParaRPr>
          </a:p>
          <a:p>
            <a:pPr eaLnBrk="1">
              <a:lnSpc>
                <a:spcPct val="93000"/>
              </a:lnSpc>
              <a:spcAft>
                <a:spcPts val="600"/>
              </a:spcAft>
              <a:buSzPct val="100000"/>
            </a:pPr>
            <a:r>
              <a:rPr kumimoji="0" lang="th-TH" sz="28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	 </a:t>
            </a:r>
            <a:r>
              <a:rPr kumimoji="0" lang="th-TH" sz="2800" b="1" dirty="0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kumimoji="0" lang="th-TH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th-TH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kumimoji="0" lang="th-TH" b="1" u="sng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ผู้ปกครอง</a:t>
            </a:r>
            <a:r>
              <a:rPr kumimoji="0" lang="th-TH" b="1" u="sng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และผู้อยู่ในปกครอง</a:t>
            </a:r>
            <a:r>
              <a:rPr kumimoji="0"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eaLnBrk="1">
              <a:lnSpc>
                <a:spcPct val="93000"/>
              </a:lnSpc>
              <a:buSzPct val="100000"/>
            </a:pPr>
            <a:r>
              <a:rPr kumimoji="0" lang="th-TH" sz="3200" b="1" dirty="0">
                <a:latin typeface="AngsanaUPC" pitchFamily="18" charset="-34"/>
                <a:cs typeface="AngsanaUPC" pitchFamily="18" charset="-34"/>
              </a:rPr>
              <a:t>				</a:t>
            </a:r>
            <a:r>
              <a:rPr kumimoji="0" lang="th-TH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ผู้ปกครอง</a:t>
            </a:r>
            <a:r>
              <a:rPr kumimoji="0" lang="th-TH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ฝ่ายเดียวเท่านั้นที่มีหน้าที่อุปการะเลี้ยงดู</a:t>
            </a:r>
          </a:p>
          <a:p>
            <a:pPr eaLnBrk="1">
              <a:lnSpc>
                <a:spcPct val="93000"/>
              </a:lnSpc>
              <a:buSzPct val="100000"/>
            </a:pPr>
            <a:r>
              <a:rPr kumimoji="0" lang="th-TH" sz="3200" b="1" dirty="0">
                <a:latin typeface="AngsanaUPC" pitchFamily="18" charset="-34"/>
                <a:cs typeface="AngsanaUPC" pitchFamily="18" charset="-34"/>
              </a:rPr>
              <a:t>					</a:t>
            </a:r>
          </a:p>
        </p:txBody>
      </p:sp>
      <p:sp>
        <p:nvSpPr>
          <p:cNvPr id="235524" name="AutoShape 4"/>
          <p:cNvSpPr>
            <a:spLocks noChangeArrowheads="1"/>
          </p:cNvSpPr>
          <p:nvPr/>
        </p:nvSpPr>
        <p:spPr bwMode="auto">
          <a:xfrm>
            <a:off x="179512" y="6068144"/>
            <a:ext cx="936104" cy="457200"/>
          </a:xfrm>
          <a:prstGeom prst="notchedRightArrow">
            <a:avLst>
              <a:gd name="adj1" fmla="val 50000"/>
              <a:gd name="adj2" fmla="val 62500"/>
            </a:avLst>
          </a:prstGeom>
          <a:gradFill rotWithShape="1">
            <a:gsLst>
              <a:gs pos="0">
                <a:srgbClr val="0066FF"/>
              </a:gs>
              <a:gs pos="100000">
                <a:srgbClr val="FF0066"/>
              </a:gs>
            </a:gsLst>
            <a:lin ang="5400000" scaled="1"/>
          </a:gra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1" name="ตัวยึดหมายเลขภาพนิ่ง 10"/>
          <p:cNvSpPr>
            <a:spLocks noGrp="1"/>
          </p:cNvSpPr>
          <p:nvPr>
            <p:ph type="sldNum" sz="quarter" idx="12"/>
          </p:nvPr>
        </p:nvSpPr>
        <p:spPr>
          <a:xfrm>
            <a:off x="7786710" y="6429396"/>
            <a:ext cx="1161826" cy="365125"/>
          </a:xfrm>
        </p:spPr>
        <p:txBody>
          <a:bodyPr/>
          <a:lstStyle/>
          <a:p>
            <a:fld id="{433E8A38-96B5-4098-9443-CE1BBA554786}" type="slidenum">
              <a:rPr lang="th-TH" sz="200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pPr/>
              <a:t>21</a:t>
            </a:fld>
            <a:endParaRPr lang="th-TH" sz="2000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32000" y="872792"/>
            <a:ext cx="8280000" cy="684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พิกัดอัตราเบี้ยประกันภัยรถยนต์</a:t>
            </a:r>
            <a:endParaRPr lang="th-TH" sz="3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9680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3" name="Text Box 3"/>
          <p:cNvSpPr txBox="1">
            <a:spLocks noChangeArrowheads="1"/>
          </p:cNvSpPr>
          <p:nvPr/>
        </p:nvSpPr>
        <p:spPr bwMode="auto">
          <a:xfrm>
            <a:off x="642910" y="2546258"/>
            <a:ext cx="7494738" cy="923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Aft>
                <a:spcPts val="1200"/>
              </a:spcAft>
            </a:pPr>
            <a:r>
              <a:rPr lang="th-TH" sz="22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2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 </a:t>
            </a:r>
            <a:r>
              <a:rPr lang="th-TH" sz="2200" b="1" i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ความรับผิดต่อทรัพย์สินบุคคลภายนอก  ( TPPD )</a:t>
            </a:r>
            <a:endParaRPr lang="th-TH" sz="2200" b="1" dirty="0">
              <a:solidFill>
                <a:srgbClr val="00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2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200" b="1" dirty="0" smtClean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จำนวน</a:t>
            </a:r>
            <a:r>
              <a:rPr lang="th-TH" sz="22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เงินขั้นต่ำ  </a:t>
            </a:r>
            <a:r>
              <a:rPr lang="th-TH" sz="2200" b="1" dirty="0" smtClean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</a:t>
            </a:r>
            <a:r>
              <a:rPr lang="th-TH" sz="2200" b="1" dirty="0" smtClean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200,000   </a:t>
            </a:r>
            <a:r>
              <a:rPr lang="th-TH" sz="22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บาทต่อครั้ง</a:t>
            </a:r>
            <a:endParaRPr lang="th-TH" sz="2200" dirty="0">
              <a:solidFill>
                <a:srgbClr val="00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251520" y="1886573"/>
            <a:ext cx="889248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</a:pPr>
            <a:r>
              <a:rPr lang="th-TH" sz="2400" b="1" dirty="0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th-TH" sz="2400" b="1" dirty="0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ประเภท</a:t>
            </a:r>
            <a:r>
              <a:rPr lang="th-TH" sz="2400" b="1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ความคุ้มครองและจำนวนเงินจำกัดความรับผิดพื้นฐาน</a:t>
            </a:r>
            <a:endParaRPr lang="th-TH" sz="2400" b="1" u="sng" dirty="0">
              <a:solidFill>
                <a:srgbClr val="FFCC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0406" name="Text Box 6"/>
          <p:cNvSpPr txBox="1">
            <a:spLocks noChangeArrowheads="1"/>
          </p:cNvSpPr>
          <p:nvPr/>
        </p:nvSpPr>
        <p:spPr bwMode="auto">
          <a:xfrm>
            <a:off x="0" y="404813"/>
            <a:ext cx="17589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kumimoji="0" lang="th-TH" sz="90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4" name="ตัวยึดหมายเลขภาพนิ่ง 13"/>
          <p:cNvSpPr>
            <a:spLocks noGrp="1"/>
          </p:cNvSpPr>
          <p:nvPr>
            <p:ph type="sldNum" sz="quarter" idx="12"/>
          </p:nvPr>
        </p:nvSpPr>
        <p:spPr>
          <a:xfrm>
            <a:off x="7929586" y="6357958"/>
            <a:ext cx="1161826" cy="365125"/>
          </a:xfrm>
        </p:spPr>
        <p:txBody>
          <a:bodyPr/>
          <a:lstStyle/>
          <a:p>
            <a:fld id="{433E8A38-96B5-4098-9443-CE1BBA554786}" type="slidenum">
              <a:rPr lang="th-TH" sz="200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pPr/>
              <a:t>22</a:t>
            </a:fld>
            <a:endParaRPr lang="th-TH" sz="2000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32000" y="980728"/>
            <a:ext cx="8280000" cy="684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พิกัดอัตราเบี้ยประกันภัยรถยนต์</a:t>
            </a:r>
            <a:endParaRPr lang="th-TH" sz="3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796189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04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ChangeArrowheads="1"/>
          </p:cNvSpPr>
          <p:nvPr/>
        </p:nvSpPr>
        <p:spPr bwMode="auto">
          <a:xfrm>
            <a:off x="300590" y="1700808"/>
            <a:ext cx="889317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3366CC"/>
              </a:buClr>
            </a:pPr>
            <a:r>
              <a:rPr lang="th-TH" sz="2400" b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th-TH" sz="2400" b="1" i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ความเสียหายต่อตัวรถยนต์ (OD</a:t>
            </a:r>
            <a:r>
              <a:rPr lang="th-TH" sz="2400" b="1" i="1" dirty="0" smtClean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th-TH" sz="2400" b="1" dirty="0" smtClean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รวมถึง</a:t>
            </a:r>
            <a:r>
              <a:rPr lang="th-TH" sz="2400" b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อุปกรณ์และส่วนควบ</a:t>
            </a:r>
            <a:endParaRPr lang="th-TH" sz="2400" b="1" dirty="0">
              <a:solidFill>
                <a:srgbClr val="3333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Clr>
                <a:srgbClr val="3366CC"/>
              </a:buClr>
            </a:pPr>
            <a:r>
              <a:rPr lang="th-TH" sz="2400" b="1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อัน</a:t>
            </a:r>
            <a:r>
              <a:rPr lang="th-TH" sz="2000" b="1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เนื่องจากภัยทุกประเภท  ยกเว้นที่ระบุไว้ในกรมธรรม์</a:t>
            </a:r>
          </a:p>
          <a:p>
            <a:pPr marL="1143000" lvl="2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u"/>
            </a:pPr>
            <a:r>
              <a:rPr lang="th-TH" sz="2000" b="1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ขั้นต่ำ </a:t>
            </a:r>
            <a:r>
              <a:rPr lang="th-TH" sz="2000" b="1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50,000</a:t>
            </a:r>
            <a:r>
              <a:rPr lang="th-TH" sz="2000" b="1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บาท (ยกเว้นรถจักรยานยนต์</a:t>
            </a:r>
            <a:r>
              <a:rPr lang="th-TH" sz="2000" b="1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5,000</a:t>
            </a:r>
            <a:r>
              <a:rPr lang="th-TH" sz="2000" b="1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บาท)</a:t>
            </a:r>
          </a:p>
          <a:p>
            <a:pPr marL="1143000" lvl="2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u"/>
            </a:pPr>
            <a:r>
              <a:rPr lang="th-TH" sz="2000" b="1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รับประกันภัย  </a:t>
            </a:r>
            <a:r>
              <a:rPr lang="th-TH" sz="2000" b="1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80%</a:t>
            </a:r>
            <a:r>
              <a:rPr lang="th-TH" sz="2000" b="1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ของมูลค่าขณะเอาประกันภัย</a:t>
            </a:r>
            <a:endParaRPr lang="th-TH" sz="2000" b="1" dirty="0">
              <a:solidFill>
                <a:schemeClr val="folHlin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7571" name="Text Box 3" descr="ผ้ายีนส์"/>
          <p:cNvSpPr txBox="1">
            <a:spLocks noChangeArrowheads="1"/>
          </p:cNvSpPr>
          <p:nvPr/>
        </p:nvSpPr>
        <p:spPr bwMode="auto">
          <a:xfrm>
            <a:off x="1192088" y="5713450"/>
            <a:ext cx="7772400" cy="5238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6699FF"/>
            </a:extrusionClr>
          </a:sp3d>
          <a:extLst/>
        </p:spPr>
        <p:txBody>
          <a:bodyPr lIns="92075" tIns="46038" rIns="92075" bIns="46038">
            <a:spAutoFit/>
            <a:flatTx/>
          </a:bodyPr>
          <a:lstStyle/>
          <a:p>
            <a:pPr algn="ctr">
              <a:spcBef>
                <a:spcPct val="20000"/>
              </a:spcBef>
            </a:pPr>
            <a:r>
              <a:rPr lang="th-TH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th-TH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จำนวนเงินเอาประกันภัย  ของ    OD  =   F&amp;T”</a:t>
            </a:r>
            <a:endParaRPr lang="th-TH" sz="1800" b="1" dirty="0">
              <a:solidFill>
                <a:srgbClr val="00CC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37572" name="Object 4"/>
          <p:cNvGraphicFramePr>
            <a:graphicFrameLocks noChangeAspect="1"/>
          </p:cNvGraphicFramePr>
          <p:nvPr/>
        </p:nvGraphicFramePr>
        <p:xfrm>
          <a:off x="533400" y="5562600"/>
          <a:ext cx="457200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Drawing" r:id="rId4" imgW="135213" imgH="2135427" progId="">
                  <p:embed/>
                </p:oleObj>
              </mc:Choice>
              <mc:Fallback>
                <p:oleObj name="Drawing" r:id="rId4" imgW="135213" imgH="2135427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562600"/>
                        <a:ext cx="457200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75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016189"/>
              </p:ext>
            </p:extLst>
          </p:nvPr>
        </p:nvGraphicFramePr>
        <p:xfrm>
          <a:off x="133774" y="5553862"/>
          <a:ext cx="495300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Drawing" r:id="rId6" imgW="135213" imgH="2135427" progId="">
                  <p:embed/>
                </p:oleObj>
              </mc:Choice>
              <mc:Fallback>
                <p:oleObj name="Drawing" r:id="rId6" imgW="135213" imgH="2135427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774" y="5553862"/>
                        <a:ext cx="495300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7574" name="Object 6"/>
          <p:cNvGraphicFramePr>
            <a:graphicFrameLocks noChangeAspect="1"/>
          </p:cNvGraphicFramePr>
          <p:nvPr/>
        </p:nvGraphicFramePr>
        <p:xfrm>
          <a:off x="838200" y="5892800"/>
          <a:ext cx="27146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Drawing" r:id="rId7" imgW="135213" imgH="2135427" progId="">
                  <p:embed/>
                </p:oleObj>
              </mc:Choice>
              <mc:Fallback>
                <p:oleObj name="Drawing" r:id="rId7" imgW="135213" imgH="2135427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892800"/>
                        <a:ext cx="271463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7575" name="Text Box 7"/>
          <p:cNvSpPr txBox="1">
            <a:spLocks noChangeArrowheads="1"/>
          </p:cNvSpPr>
          <p:nvPr/>
        </p:nvSpPr>
        <p:spPr bwMode="auto">
          <a:xfrm>
            <a:off x="107504" y="3913713"/>
            <a:ext cx="9036496" cy="1459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382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th-TH" b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th-TH" b="1" dirty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ความเสียหายต่อตัวรถเนื่องจากไฟไหม้ และการสูญ</a:t>
            </a:r>
            <a:r>
              <a:rPr lang="th-TH" b="1" dirty="0" smtClean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หาย </a:t>
            </a:r>
            <a:r>
              <a:rPr lang="en-US" b="1" dirty="0" smtClean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b="1" dirty="0" smtClean="0">
                <a:solidFill>
                  <a:srgbClr val="C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F&amp;T)</a:t>
            </a:r>
            <a:endParaRPr lang="th-TH" b="1" dirty="0">
              <a:solidFill>
                <a:srgbClr val="CC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3">
              <a:lnSpc>
                <a:spcPct val="150000"/>
              </a:lnSpc>
              <a:buFont typeface="Monotype Sorts" pitchFamily="2" charset="2"/>
              <a:buChar char="v"/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ขั้นต่ำ  </a:t>
            </a:r>
            <a:r>
              <a:rPr lang="th-TH" sz="2000" b="1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50,000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บาท  (ยกเว้นรถจักรยานยนต์ </a:t>
            </a:r>
            <a:r>
              <a:rPr lang="th-TH" sz="2000" b="1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5,000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บาท)</a:t>
            </a:r>
          </a:p>
          <a:p>
            <a:pPr lvl="3">
              <a:lnSpc>
                <a:spcPct val="150000"/>
              </a:lnSpc>
              <a:buFont typeface="Monotype Sorts" pitchFamily="2" charset="2"/>
              <a:buChar char="v"/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รับประกันภัย </a:t>
            </a:r>
            <a:r>
              <a:rPr lang="th-TH" sz="2000" b="1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80% 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 มูลค่าขณะเอาประกันภัย</a:t>
            </a:r>
          </a:p>
        </p:txBody>
      </p:sp>
      <p:sp>
        <p:nvSpPr>
          <p:cNvPr id="237576" name="Text Box 8"/>
          <p:cNvSpPr txBox="1">
            <a:spLocks noChangeArrowheads="1"/>
          </p:cNvSpPr>
          <p:nvPr/>
        </p:nvSpPr>
        <p:spPr bwMode="auto">
          <a:xfrm>
            <a:off x="0" y="404813"/>
            <a:ext cx="17589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kumimoji="0" lang="th-TH" sz="90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5" name="ตัวยึดหมายเลขภาพนิ่ง 14"/>
          <p:cNvSpPr>
            <a:spLocks noGrp="1"/>
          </p:cNvSpPr>
          <p:nvPr>
            <p:ph type="sldNum" sz="quarter" idx="12"/>
          </p:nvPr>
        </p:nvSpPr>
        <p:spPr>
          <a:xfrm>
            <a:off x="7858148" y="6492875"/>
            <a:ext cx="1161826" cy="365125"/>
          </a:xfrm>
        </p:spPr>
        <p:txBody>
          <a:bodyPr/>
          <a:lstStyle/>
          <a:p>
            <a:fld id="{433E8A38-96B5-4098-9443-CE1BBA554786}" type="slidenum">
              <a:rPr lang="th-TH" sz="200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pPr/>
              <a:t>23</a:t>
            </a:fld>
            <a:endParaRPr lang="th-TH" sz="2000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49180" y="908720"/>
            <a:ext cx="8280000" cy="684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พิกัดอัตราเบี้ยประกันภัยรถยนต์</a:t>
            </a:r>
            <a:endParaRPr lang="th-TH" sz="3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413952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7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3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0" grpId="0"/>
      <p:bldP spid="237571" grpId="0" animBg="1"/>
      <p:bldP spid="23757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796" dir="3806097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kumimoji="0" lang="th-TH" sz="140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38595" name="Text Box 3"/>
          <p:cNvSpPr txBox="1">
            <a:spLocks noChangeArrowheads="1"/>
          </p:cNvSpPr>
          <p:nvPr/>
        </p:nvSpPr>
        <p:spPr bwMode="auto">
          <a:xfrm>
            <a:off x="638175" y="2875915"/>
            <a:ext cx="2433627" cy="953532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2075" tIns="46038" rIns="92075" bIns="46038" anchor="ctr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buFont typeface="Webdings" pitchFamily="18" charset="2"/>
              <a:buNone/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ประเภทกรมธรรม์ประกันภัย 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</p:txBody>
      </p:sp>
      <p:sp>
        <p:nvSpPr>
          <p:cNvPr id="238596" name="Line 4"/>
          <p:cNvSpPr>
            <a:spLocks noChangeShapeType="1"/>
          </p:cNvSpPr>
          <p:nvPr/>
        </p:nvSpPr>
        <p:spPr bwMode="auto">
          <a:xfrm>
            <a:off x="3095920" y="3429000"/>
            <a:ext cx="82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th-TH"/>
          </a:p>
        </p:txBody>
      </p:sp>
      <p:sp>
        <p:nvSpPr>
          <p:cNvPr id="238597" name="Line 5"/>
          <p:cNvSpPr>
            <a:spLocks noChangeShapeType="1"/>
          </p:cNvSpPr>
          <p:nvPr/>
        </p:nvSpPr>
        <p:spPr bwMode="auto">
          <a:xfrm flipH="1">
            <a:off x="3357554" y="2060848"/>
            <a:ext cx="7937" cy="316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th-TH"/>
          </a:p>
        </p:txBody>
      </p:sp>
      <p:sp>
        <p:nvSpPr>
          <p:cNvPr id="238598" name="Text Box 6"/>
          <p:cNvSpPr txBox="1">
            <a:spLocks noChangeArrowheads="1"/>
          </p:cNvSpPr>
          <p:nvPr/>
        </p:nvSpPr>
        <p:spPr bwMode="auto">
          <a:xfrm>
            <a:off x="3929058" y="1533489"/>
            <a:ext cx="3780000" cy="916277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2075" tIns="46038" rIns="92075" bIns="46038" anchor="ctr">
            <a:spAutoFit/>
          </a:bodyPr>
          <a:lstStyle/>
          <a:p>
            <a:pPr algn="ctr">
              <a:lnSpc>
                <a:spcPts val="1500"/>
              </a:lnSpc>
              <a:spcBef>
                <a:spcPct val="50000"/>
              </a:spcBef>
              <a:buFont typeface="Webdings" pitchFamily="18" charset="2"/>
              <a:buNone/>
            </a:pPr>
            <a:r>
              <a:rPr lang="th-TH" sz="16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กรมธรรม์ประเภท 3</a:t>
            </a:r>
          </a:p>
          <a:p>
            <a:pPr>
              <a:lnSpc>
                <a:spcPts val="1500"/>
              </a:lnSpc>
              <a:spcBef>
                <a:spcPct val="50000"/>
              </a:spcBef>
              <a:buFont typeface="Webdings" pitchFamily="18" charset="2"/>
              <a:buChar char="8"/>
            </a:pP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600" b="1" dirty="0">
                <a:solidFill>
                  <a:schemeClr val="hlin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ความรับผิด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ต่อบุคคลภายนอก                </a:t>
            </a:r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500"/>
              </a:lnSpc>
              <a:spcBef>
                <a:spcPct val="50000"/>
              </a:spcBef>
              <a:buFont typeface="Webdings" pitchFamily="18" charset="2"/>
              <a:buNone/>
            </a:pP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(ชีวิต ร่างกาย ทรัพย์สิน)</a:t>
            </a:r>
          </a:p>
        </p:txBody>
      </p:sp>
      <p:sp>
        <p:nvSpPr>
          <p:cNvPr id="238599" name="Text Box 7"/>
          <p:cNvSpPr txBox="1">
            <a:spLocks noChangeArrowheads="1"/>
          </p:cNvSpPr>
          <p:nvPr/>
        </p:nvSpPr>
        <p:spPr bwMode="auto">
          <a:xfrm>
            <a:off x="3929058" y="2751690"/>
            <a:ext cx="3780000" cy="1231748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2075" tIns="46038" rIns="92075" bIns="46038" anchor="ctr">
            <a:spAutoFit/>
          </a:bodyPr>
          <a:lstStyle/>
          <a:p>
            <a:pPr algn="ctr">
              <a:lnSpc>
                <a:spcPts val="1500"/>
              </a:lnSpc>
              <a:spcBef>
                <a:spcPct val="50000"/>
              </a:spcBef>
              <a:buFont typeface="Webdings" pitchFamily="18" charset="2"/>
              <a:buNone/>
            </a:pPr>
            <a:r>
              <a:rPr lang="th-TH" sz="18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กรมธรรม์ประเภท 2</a:t>
            </a:r>
          </a:p>
          <a:p>
            <a:pPr>
              <a:lnSpc>
                <a:spcPts val="15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600" b="1" dirty="0">
                <a:solidFill>
                  <a:schemeClr val="hlin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ความรับผิดต่อบุคคลภายนอก                           </a:t>
            </a:r>
          </a:p>
          <a:p>
            <a:pPr>
              <a:lnSpc>
                <a:spcPts val="15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(ชีวิต ร่างกาย ทรัพย์สิน)</a:t>
            </a:r>
          </a:p>
          <a:p>
            <a:pPr>
              <a:lnSpc>
                <a:spcPts val="15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รถยนต์สูญหาย  ไฟไหม้</a:t>
            </a:r>
          </a:p>
        </p:txBody>
      </p:sp>
      <p:sp>
        <p:nvSpPr>
          <p:cNvPr id="238600" name="Text Box 8"/>
          <p:cNvSpPr txBox="1">
            <a:spLocks noChangeArrowheads="1"/>
          </p:cNvSpPr>
          <p:nvPr/>
        </p:nvSpPr>
        <p:spPr bwMode="auto">
          <a:xfrm>
            <a:off x="3923928" y="4293096"/>
            <a:ext cx="3780000" cy="1547219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2075" tIns="46038" rIns="92075" bIns="46038" anchor="ctr">
            <a:spAutoFit/>
          </a:bodyPr>
          <a:lstStyle/>
          <a:p>
            <a:pPr algn="ctr">
              <a:lnSpc>
                <a:spcPts val="1500"/>
              </a:lnSpc>
              <a:spcBef>
                <a:spcPts val="600"/>
              </a:spcBef>
              <a:buFont typeface="Webdings" pitchFamily="18" charset="2"/>
              <a:buNone/>
            </a:pPr>
            <a:r>
              <a:rPr lang="th-TH" sz="18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กรมธรรม์ประเภท 1</a:t>
            </a:r>
            <a:r>
              <a:rPr lang="en-US" sz="1800" b="1" dirty="0">
                <a:solidFill>
                  <a:srgbClr val="99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lnSpc>
                <a:spcPts val="1500"/>
              </a:lnSpc>
              <a:spcBef>
                <a:spcPct val="50000"/>
              </a:spcBef>
              <a:buFont typeface="Webdings" pitchFamily="18" charset="2"/>
              <a:buChar char="8"/>
            </a:pP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ความรับผิดต่อบุคคลภายนอก                  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</a:p>
          <a:p>
            <a:pPr>
              <a:lnSpc>
                <a:spcPts val="1500"/>
              </a:lnSpc>
              <a:spcBef>
                <a:spcPct val="50000"/>
              </a:spcBef>
            </a:pP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(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ชีวิต ร่างกาย ทรัพย์สิน)</a:t>
            </a:r>
          </a:p>
          <a:p>
            <a:pPr>
              <a:lnSpc>
                <a:spcPts val="1500"/>
              </a:lnSpc>
              <a:spcBef>
                <a:spcPct val="50000"/>
              </a:spcBef>
              <a:buFont typeface="Webdings" pitchFamily="18" charset="2"/>
              <a:buChar char="8"/>
            </a:pP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รถยนต์สูญหาย  ไฟไหม้</a:t>
            </a:r>
          </a:p>
          <a:p>
            <a:pPr>
              <a:lnSpc>
                <a:spcPts val="1500"/>
              </a:lnSpc>
              <a:spcBef>
                <a:spcPct val="50000"/>
              </a:spcBef>
              <a:buFont typeface="Webdings" pitchFamily="18" charset="2"/>
              <a:buChar char="8"/>
            </a:pP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ความเสียหายต่อรถยนต์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8601" name="Line 9"/>
          <p:cNvSpPr>
            <a:spLocks noChangeShapeType="1"/>
          </p:cNvSpPr>
          <p:nvPr/>
        </p:nvSpPr>
        <p:spPr bwMode="auto">
          <a:xfrm>
            <a:off x="3330203" y="5214912"/>
            <a:ext cx="593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th-TH"/>
          </a:p>
        </p:txBody>
      </p:sp>
      <p:sp>
        <p:nvSpPr>
          <p:cNvPr id="238603" name="Text Box 11"/>
          <p:cNvSpPr txBox="1">
            <a:spLocks noChangeArrowheads="1"/>
          </p:cNvSpPr>
          <p:nvPr/>
        </p:nvSpPr>
        <p:spPr bwMode="auto">
          <a:xfrm>
            <a:off x="1057275" y="6057352"/>
            <a:ext cx="7547173" cy="5400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dist="107763" dir="13500000" algn="ctr" rotWithShape="0">
              <a:schemeClr val="bg2"/>
            </a:outerShdw>
          </a:effectLst>
          <a:extLst/>
        </p:spPr>
        <p:txBody>
          <a:bodyPr wrap="square" lIns="92075" tIns="46038" rIns="92075" bIns="46038" anchor="ctr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  <a:buFont typeface="Webdings" pitchFamily="18" charset="2"/>
              <a:buNone/>
            </a:pPr>
            <a:r>
              <a:rPr lang="th-TH" sz="2000" b="1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มี/ไม่มี ความคุ้มครองตามเอกสารแนบท้าย</a:t>
            </a:r>
            <a:r>
              <a:rPr lang="en-US" sz="2000" b="1" dirty="0">
                <a:solidFill>
                  <a:srgbClr val="99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238604" name="Line 12"/>
          <p:cNvSpPr>
            <a:spLocks noChangeShapeType="1"/>
          </p:cNvSpPr>
          <p:nvPr/>
        </p:nvSpPr>
        <p:spPr bwMode="auto">
          <a:xfrm>
            <a:off x="3357554" y="2071678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th-TH"/>
          </a:p>
        </p:txBody>
      </p:sp>
      <p:sp>
        <p:nvSpPr>
          <p:cNvPr id="238605" name="Rectangle 13"/>
          <p:cNvSpPr>
            <a:spLocks noChangeArrowheads="1"/>
          </p:cNvSpPr>
          <p:nvPr/>
        </p:nvSpPr>
        <p:spPr bwMode="auto">
          <a:xfrm>
            <a:off x="638175" y="484188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kumimoji="0" lang="th-TH" sz="3600" b="1"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68464" y="908720"/>
            <a:ext cx="8280000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kumimoji="0"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ประเภทกรมธรรม์ประกันภัย</a:t>
            </a:r>
            <a:endParaRPr kumimoji="0"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12"/>
          </p:nvPr>
        </p:nvSpPr>
        <p:spPr>
          <a:xfrm>
            <a:off x="7858148" y="6429396"/>
            <a:ext cx="1161826" cy="365125"/>
          </a:xfrm>
        </p:spPr>
        <p:txBody>
          <a:bodyPr/>
          <a:lstStyle/>
          <a:p>
            <a:fld id="{433E8A38-96B5-4098-9443-CE1BBA554786}" type="slidenum">
              <a:rPr lang="th-TH" sz="200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pPr/>
              <a:t>24</a:t>
            </a:fld>
            <a:endParaRPr lang="th-TH" sz="2000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07504" y="224712"/>
            <a:ext cx="8928992" cy="61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พิกัดอัตราเบี้ยประกันภัยรถยนต์</a:t>
            </a:r>
            <a:endParaRPr lang="th-TH" sz="3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49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3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3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38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3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animBg="1"/>
      <p:bldP spid="238596" grpId="0" animBg="1"/>
      <p:bldP spid="238597" grpId="0" animBg="1"/>
      <p:bldP spid="238598" grpId="0" animBg="1"/>
      <p:bldP spid="238599" grpId="0" animBg="1"/>
      <p:bldP spid="238600" grpId="0" animBg="1"/>
      <p:bldP spid="238601" grpId="0" animBg="1"/>
      <p:bldP spid="238603" grpId="0" animBg="1"/>
      <p:bldP spid="23860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Text Box 3"/>
          <p:cNvSpPr txBox="1">
            <a:spLocks noChangeArrowheads="1"/>
          </p:cNvSpPr>
          <p:nvPr/>
        </p:nvSpPr>
        <p:spPr bwMode="auto">
          <a:xfrm>
            <a:off x="251520" y="2852936"/>
            <a:ext cx="2520280" cy="1016305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2075" tIns="46038" rIns="92075" bIns="46038" anchor="ctr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buFont typeface="Webdings" pitchFamily="18" charset="2"/>
              <a:buNone/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ประเภทกรมธรรม์ประกันภัย 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</p:txBody>
      </p:sp>
      <p:sp>
        <p:nvSpPr>
          <p:cNvPr id="239620" name="Line 4"/>
          <p:cNvSpPr>
            <a:spLocks noChangeShapeType="1"/>
          </p:cNvSpPr>
          <p:nvPr/>
        </p:nvSpPr>
        <p:spPr bwMode="auto">
          <a:xfrm>
            <a:off x="2771775" y="3356992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th-TH"/>
          </a:p>
        </p:txBody>
      </p:sp>
      <p:sp>
        <p:nvSpPr>
          <p:cNvPr id="239621" name="Line 5"/>
          <p:cNvSpPr>
            <a:spLocks noChangeShapeType="1"/>
          </p:cNvSpPr>
          <p:nvPr/>
        </p:nvSpPr>
        <p:spPr bwMode="auto">
          <a:xfrm>
            <a:off x="3132138" y="2349351"/>
            <a:ext cx="0" cy="205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th-TH"/>
          </a:p>
        </p:txBody>
      </p:sp>
      <p:sp>
        <p:nvSpPr>
          <p:cNvPr id="239622" name="Text Box 6"/>
          <p:cNvSpPr txBox="1">
            <a:spLocks noChangeArrowheads="1"/>
          </p:cNvSpPr>
          <p:nvPr/>
        </p:nvSpPr>
        <p:spPr bwMode="auto">
          <a:xfrm>
            <a:off x="3995936" y="1736952"/>
            <a:ext cx="4470648" cy="1260000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2075" tIns="46038" rIns="92075" bIns="46038" anchor="ctr">
            <a:spAutoFit/>
          </a:bodyPr>
          <a:lstStyle/>
          <a:p>
            <a:pPr algn="ctr">
              <a:lnSpc>
                <a:spcPts val="1900"/>
              </a:lnSpc>
              <a:spcBef>
                <a:spcPct val="50000"/>
              </a:spcBef>
              <a:buFont typeface="Webdings" pitchFamily="18" charset="2"/>
              <a:buNone/>
            </a:pPr>
            <a:r>
              <a:rPr lang="th-TH" sz="20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กรมธรรม์ประเภท </a:t>
            </a:r>
            <a:r>
              <a:rPr lang="en-US" sz="20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th-TH" sz="2000" b="1" u="sng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ts val="1900"/>
              </a:lnSpc>
              <a:spcBef>
                <a:spcPct val="50000"/>
              </a:spcBef>
              <a:buFont typeface="Webdings" pitchFamily="18" charset="2"/>
              <a:buChar char="8"/>
            </a:pP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ความรับผิดต่อทรัพย์สินของ          </a:t>
            </a:r>
          </a:p>
          <a:p>
            <a:pPr algn="ctr">
              <a:lnSpc>
                <a:spcPts val="1900"/>
              </a:lnSpc>
              <a:spcBef>
                <a:spcPct val="50000"/>
              </a:spcBef>
              <a:buFont typeface="Webdings" pitchFamily="18" charset="2"/>
              <a:buNone/>
            </a:pP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บุคคลภายนอก  (100,000 บาท</a:t>
            </a:r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9623" name="Text Box 7"/>
          <p:cNvSpPr txBox="1">
            <a:spLocks noChangeArrowheads="1"/>
          </p:cNvSpPr>
          <p:nvPr/>
        </p:nvSpPr>
        <p:spPr bwMode="auto">
          <a:xfrm>
            <a:off x="251521" y="5553296"/>
            <a:ext cx="8388000" cy="5400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dist="107763" dir="13500000" algn="ctr" rotWithShape="0">
              <a:schemeClr val="bg2"/>
            </a:outerShdw>
          </a:effectLst>
          <a:extLst/>
        </p:spPr>
        <p:txBody>
          <a:bodyPr wrap="square" lIns="92075" tIns="46038" rIns="92075" bIns="46038" anchor="ctr">
            <a:spAutoFit/>
          </a:bodyPr>
          <a:lstStyle>
            <a:defPPr>
              <a:defRPr lang="th-TH"/>
            </a:defPPr>
            <a:lvl1pPr algn="ctr">
              <a:lnSpc>
                <a:spcPct val="70000"/>
              </a:lnSpc>
              <a:spcBef>
                <a:spcPct val="50000"/>
              </a:spcBef>
              <a:buFont typeface="Webdings" pitchFamily="18" charset="2"/>
              <a:buNone/>
              <a:defRPr sz="2000" b="1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th-TH" dirty="0"/>
              <a:t>มี</a:t>
            </a:r>
            <a:r>
              <a:rPr lang="th-TH" dirty="0"/>
              <a:t>/ไม่มี ความคุ้มครองตาม</a:t>
            </a:r>
            <a:r>
              <a:rPr lang="th-TH" dirty="0"/>
              <a:t>เอกสารแนบท้าย </a:t>
            </a:r>
            <a:endParaRPr lang="th-TH" dirty="0"/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>
            <a:off x="3131840" y="2348880"/>
            <a:ext cx="86572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 anchor="ctr">
            <a:spAutoFit/>
          </a:bodyPr>
          <a:lstStyle/>
          <a:p>
            <a:endParaRPr lang="th-TH"/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4068564" y="3861048"/>
            <a:ext cx="4463876" cy="1008000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2075" tIns="46038" rIns="92075" bIns="46038" anchor="ctr">
            <a:spAutoFit/>
          </a:bodyPr>
          <a:lstStyle/>
          <a:p>
            <a:pPr algn="ctr">
              <a:lnSpc>
                <a:spcPts val="1900"/>
              </a:lnSpc>
              <a:spcBef>
                <a:spcPts val="1800"/>
              </a:spcBef>
              <a:buFont typeface="Webdings" pitchFamily="18" charset="2"/>
              <a:buNone/>
            </a:pPr>
            <a:endParaRPr lang="th-TH" sz="700" b="1" u="sng" dirty="0" smtClean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  <a:p>
            <a:pPr algn="ctr">
              <a:lnSpc>
                <a:spcPts val="1900"/>
              </a:lnSpc>
              <a:spcBef>
                <a:spcPct val="50000"/>
              </a:spcBef>
            </a:pPr>
            <a:r>
              <a:rPr lang="th-TH" sz="20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กรมธรรม์</a:t>
            </a:r>
            <a:r>
              <a:rPr lang="th-TH" sz="20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ประเภท 5</a:t>
            </a:r>
          </a:p>
          <a:p>
            <a:pPr algn="ctr">
              <a:lnSpc>
                <a:spcPts val="1900"/>
              </a:lnSpc>
              <a:spcBef>
                <a:spcPct val="50000"/>
              </a:spcBef>
              <a:buFont typeface="Webdings" pitchFamily="18" charset="2"/>
              <a:buChar char="8"/>
            </a:pP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แบบคุ้มครองเฉพาะ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ภัย</a:t>
            </a:r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ts val="1900"/>
              </a:lnSpc>
              <a:spcBef>
                <a:spcPct val="50000"/>
              </a:spcBef>
              <a:buFont typeface="Webdings" pitchFamily="18" charset="2"/>
              <a:buNone/>
            </a:pPr>
            <a:endParaRPr lang="th-TH" sz="32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39626" name="Line 10"/>
          <p:cNvSpPr>
            <a:spLocks noChangeShapeType="1"/>
          </p:cNvSpPr>
          <p:nvPr/>
        </p:nvSpPr>
        <p:spPr bwMode="auto">
          <a:xfrm>
            <a:off x="3131840" y="4391054"/>
            <a:ext cx="90382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 anchor="ctr">
            <a:spAutoFit/>
          </a:bodyPr>
          <a:lstStyle/>
          <a:p>
            <a:endParaRPr lang="th-TH"/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638175" y="549275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kumimoji="0" lang="th-TH" sz="3600" b="1"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>
          <a:xfrm>
            <a:off x="7858148" y="6429396"/>
            <a:ext cx="1161826" cy="365125"/>
          </a:xfrm>
        </p:spPr>
        <p:txBody>
          <a:bodyPr/>
          <a:lstStyle/>
          <a:p>
            <a:fld id="{433E8A38-96B5-4098-9443-CE1BBA554786}" type="slidenum">
              <a:rPr lang="th-TH" sz="200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pPr/>
              <a:t>25</a:t>
            </a:fld>
            <a:endParaRPr lang="th-TH" sz="2000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07504" y="224712"/>
            <a:ext cx="8928992" cy="61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พิกัดอัตราเบี้ยประกันภัยรถยนต์</a:t>
            </a:r>
            <a:endParaRPr lang="th-TH" sz="3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468464" y="908720"/>
            <a:ext cx="8280000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kumimoji="0"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ประเภทกรมธรรม์ประกันภัย</a:t>
            </a:r>
            <a:endParaRPr kumimoji="0"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9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9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9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9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96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9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3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animBg="1"/>
      <p:bldP spid="239620" grpId="0" animBg="1"/>
      <p:bldP spid="239621" grpId="0" animBg="1"/>
      <p:bldP spid="239622" grpId="0" animBg="1"/>
      <p:bldP spid="239623" grpId="0" animBg="1"/>
      <p:bldP spid="239624" grpId="0" animBg="1"/>
      <p:bldP spid="239625" grpId="0" animBg="1"/>
      <p:bldP spid="23962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2591400"/>
              </p:ext>
            </p:extLst>
          </p:nvPr>
        </p:nvGraphicFramePr>
        <p:xfrm>
          <a:off x="107504" y="1628800"/>
          <a:ext cx="892899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867556" y="6421461"/>
            <a:ext cx="2133600" cy="365125"/>
          </a:xfrm>
        </p:spPr>
        <p:txBody>
          <a:bodyPr/>
          <a:lstStyle/>
          <a:p>
            <a:fld id="{140E7CB1-C1F6-4E39-A88F-FC9D96413A3D}" type="slidenum">
              <a:rPr lang="th-TH" sz="240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pPr/>
              <a:t>26</a:t>
            </a:fld>
            <a:endParaRPr lang="th-TH" sz="2400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4488" y="1700808"/>
            <a:ext cx="8640000" cy="48245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th-TH" sz="23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877  </a:t>
            </a:r>
            <a:r>
              <a:rPr lang="th-TH" sz="23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ผู้รับ</a:t>
            </a:r>
            <a:r>
              <a:rPr lang="th-TH" sz="23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ประกันภัยจำต้องใช้ค่าสินไหมทดแทนดังจะกล่าวต่อไปนี้ </a:t>
            </a:r>
            <a:r>
              <a:rPr lang="th-TH" sz="23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คือ</a:t>
            </a:r>
          </a:p>
          <a:p>
            <a:r>
              <a:rPr lang="th-TH" sz="23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(1)  เพื่อจำนวนวินาศภัยอันแท้จริง</a:t>
            </a:r>
          </a:p>
          <a:p>
            <a:r>
              <a:rPr lang="th-TH" sz="23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(2)  เพื่อความบุบสลายอันเกิดแก่ทรัพย์สินซึ่งได้เอาประกันภัย</a:t>
            </a:r>
          </a:p>
          <a:p>
            <a:pPr>
              <a:spcAft>
                <a:spcPts val="1200"/>
              </a:spcAft>
            </a:pPr>
            <a:r>
              <a:rPr lang="th-TH" sz="23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(3)  เบื่อบรรดาค่าใช้จ่ายอันสมควรซึ่งได้เสียไปเพื่อรักษาทรัพย์สินซึ่ง</a:t>
            </a:r>
            <a:r>
              <a:rPr lang="th-TH" sz="23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เอาประกันภัย</a:t>
            </a:r>
            <a:r>
              <a:rPr lang="th-TH" sz="23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ไว้นั้นมิให้</a:t>
            </a:r>
            <a:r>
              <a:rPr lang="th-TH" sz="23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วินาศ</a:t>
            </a:r>
          </a:p>
          <a:p>
            <a:r>
              <a:rPr lang="th-TH" sz="23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อันจำนวนวินาศจริงนั้น ท่านให้ตีราคา ณ สถานที่และในเวลาซึ่งเหตุวินาศภัยนั้นได้เกิดขึ้น   อนึ่งจำนวนเงินซึ่งได้เอาประกันภัยไว้นั้น  ท่านให้สันนิษฐานไว้ก่อนว่าเป็นหลักประมาณอันถูกต้องในการตีราคาเช่นว่านั้น</a:t>
            </a:r>
          </a:p>
          <a:p>
            <a:r>
              <a:rPr lang="th-TH" sz="23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ท่านห้ามมิให้คิดค่าสินไหมทดแทนเกินไปกว่าจำนวนเงินซึ่งเอาประกันภัยไว้</a:t>
            </a:r>
          </a:p>
          <a:p>
            <a:r>
              <a:rPr lang="th-TH" sz="23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23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96456" y="908720"/>
            <a:ext cx="8280000" cy="61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ประมวลกฎหมายแพ่งและพาณิชย์</a:t>
            </a:r>
            <a:endParaRPr lang="th-TH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54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944800"/>
            <a:ext cx="8280000" cy="720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การประกันวินาศภัย</a:t>
            </a:r>
            <a:endPara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296943"/>
              </p:ext>
            </p:extLst>
          </p:nvPr>
        </p:nvGraphicFramePr>
        <p:xfrm>
          <a:off x="857224" y="1357298"/>
          <a:ext cx="7429552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6867556" y="6421461"/>
            <a:ext cx="2133600" cy="365125"/>
          </a:xfrm>
        </p:spPr>
        <p:txBody>
          <a:bodyPr/>
          <a:lstStyle/>
          <a:p>
            <a:fld id="{5902701F-4CDF-44D6-9CD3-CAB4EAF78D5B}" type="slidenum">
              <a:rPr lang="th-TH" sz="1800" smtClean="0">
                <a:solidFill>
                  <a:schemeClr val="tx1"/>
                </a:solidFill>
              </a:rPr>
              <a:pPr/>
              <a:t>3</a:t>
            </a:fld>
            <a:endParaRPr lang="th-TH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905040"/>
            <a:ext cx="8280000" cy="720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h-TH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การประกันภัยรถยนต์</a:t>
            </a:r>
            <a:endParaRPr lang="th-TH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975918"/>
              </p:ext>
            </p:extLst>
          </p:nvPr>
        </p:nvGraphicFramePr>
        <p:xfrm>
          <a:off x="285720" y="1855365"/>
          <a:ext cx="840108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6858016" y="6429396"/>
            <a:ext cx="2133600" cy="365125"/>
          </a:xfrm>
        </p:spPr>
        <p:txBody>
          <a:bodyPr/>
          <a:lstStyle/>
          <a:p>
            <a:fld id="{5902701F-4CDF-44D6-9CD3-CAB4EAF78D5B}" type="slidenum">
              <a:rPr lang="th-TH" sz="1800" b="1" smtClean="0">
                <a:solidFill>
                  <a:schemeClr val="tx1"/>
                </a:solidFill>
              </a:rPr>
              <a:pPr/>
              <a:t>4</a:t>
            </a:fld>
            <a:endParaRPr lang="th-TH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678912" y="2052866"/>
            <a:ext cx="8215370" cy="1619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th-TH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บรรพ 3 - ลักษณะ 20 - ประกันภัย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3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th-TH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 861- 897  รวม 37 มาตรา)</a:t>
            </a:r>
            <a:r>
              <a:rPr lang="th-TH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95536" y="980728"/>
            <a:ext cx="8498746" cy="720000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  <a:noAutofit/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5200"/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5200"/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5200"/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5200"/>
            </a:lvl5pPr>
            <a:lvl6pPr marL="536433" algn="ctr" fontAlgn="base">
              <a:spcBef>
                <a:spcPct val="0"/>
              </a:spcBef>
              <a:spcAft>
                <a:spcPct val="0"/>
              </a:spcAft>
              <a:defRPr sz="5200"/>
            </a:lvl6pPr>
            <a:lvl7pPr marL="1072866" algn="ctr" fontAlgn="base">
              <a:spcBef>
                <a:spcPct val="0"/>
              </a:spcBef>
              <a:spcAft>
                <a:spcPct val="0"/>
              </a:spcAft>
              <a:defRPr sz="5200"/>
            </a:lvl7pPr>
            <a:lvl8pPr marL="1609298" algn="ctr" fontAlgn="base">
              <a:spcBef>
                <a:spcPct val="0"/>
              </a:spcBef>
              <a:spcAft>
                <a:spcPct val="0"/>
              </a:spcAft>
              <a:defRPr sz="5200"/>
            </a:lvl8pPr>
            <a:lvl9pPr marL="2145731" algn="ctr" fontAlgn="base">
              <a:spcBef>
                <a:spcPct val="0"/>
              </a:spcBef>
              <a:spcAft>
                <a:spcPct val="0"/>
              </a:spcAft>
              <a:defRPr sz="5200"/>
            </a:lvl9pPr>
          </a:lstStyle>
          <a:p>
            <a:r>
              <a:rPr lang="th-TH" altLang="en-US" dirty="0"/>
              <a:t>ประมวลกฎหมายแพ่งและพาณิชย์</a:t>
            </a:r>
            <a:endParaRPr lang="th-TH" dirty="0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6796118" y="6356350"/>
            <a:ext cx="2133600" cy="365125"/>
          </a:xfrm>
        </p:spPr>
        <p:txBody>
          <a:bodyPr/>
          <a:lstStyle/>
          <a:p>
            <a:fld id="{140E7CB1-C1F6-4E39-A88F-FC9D96413A3D}" type="slidenum">
              <a:rPr lang="th-TH" sz="2400" smtClean="0">
                <a:solidFill>
                  <a:schemeClr val="tx1"/>
                </a:solidFill>
                <a:cs typeface="+mj-cs"/>
              </a:rPr>
              <a:pPr/>
              <a:t>5</a:t>
            </a:fld>
            <a:endParaRPr lang="th-TH" sz="2400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886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usica Maximi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2591400"/>
              </p:ext>
            </p:extLst>
          </p:nvPr>
        </p:nvGraphicFramePr>
        <p:xfrm>
          <a:off x="107504" y="1628800"/>
          <a:ext cx="892899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867556" y="6356350"/>
            <a:ext cx="2133600" cy="365125"/>
          </a:xfrm>
        </p:spPr>
        <p:txBody>
          <a:bodyPr/>
          <a:lstStyle/>
          <a:p>
            <a:fld id="{140E7CB1-C1F6-4E39-A88F-FC9D96413A3D}" type="slidenum">
              <a:rPr lang="th-TH" sz="240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pPr/>
              <a:t>6</a:t>
            </a:fld>
            <a:endParaRPr lang="th-TH" sz="2400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980728"/>
            <a:ext cx="8286808" cy="4500594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>
              <a:lnSpc>
                <a:spcPct val="150000"/>
              </a:lnSpc>
            </a:pPr>
            <a:r>
              <a:rPr lang="th-TH" sz="3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861 </a:t>
            </a:r>
            <a:r>
              <a:rPr lang="th-TH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อันว่า</a:t>
            </a:r>
            <a:r>
              <a:rPr lang="th-TH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สัญญาประกันภัยนั้น คือสัญญา  ซึ่งบุคคลคนหนึ่งตกลงจะใช้ค่าสินไหม</a:t>
            </a:r>
            <a:r>
              <a:rPr lang="th-TH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ทดแทน หรือ</a:t>
            </a:r>
            <a:r>
              <a:rPr lang="th-TH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ใช้เงินจำนวนหนึ่งให้ในกรณีวินาศภัยหากมีขึ้น หรือในเหตุอย่างอื่นในอนาคตดังได้ระบุไว้ในสัญญา </a:t>
            </a:r>
            <a:r>
              <a:rPr lang="th-TH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และใน</a:t>
            </a:r>
            <a:r>
              <a:rPr lang="th-TH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การนี้บุคคลอีกคนหนึ่งตกลงจะส่งเงินซึ่งเรียกว่า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เบี้ยประกันภัย</a:t>
            </a:r>
            <a:endPara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897220"/>
            <a:ext cx="8280000" cy="72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ประมวลกฎหมายแพ่งและพาณิชย์</a:t>
            </a:r>
            <a:endParaRPr lang="th-TH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54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2591400"/>
              </p:ext>
            </p:extLst>
          </p:nvPr>
        </p:nvGraphicFramePr>
        <p:xfrm>
          <a:off x="107504" y="1628800"/>
          <a:ext cx="892899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7CB1-C1F6-4E39-A88F-FC9D96413A3D}" type="slidenum">
              <a:rPr lang="th-TH" smtClean="0"/>
              <a:pPr/>
              <a:t>7</a:t>
            </a:fld>
            <a:endParaRPr lang="th-TH" dirty="0"/>
          </a:p>
        </p:txBody>
      </p:sp>
      <p:sp>
        <p:nvSpPr>
          <p:cNvPr id="2" name="Rectangle 1"/>
          <p:cNvSpPr/>
          <p:nvPr/>
        </p:nvSpPr>
        <p:spPr>
          <a:xfrm>
            <a:off x="179512" y="1484784"/>
            <a:ext cx="8715436" cy="5364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</a:pPr>
            <a:r>
              <a:rPr lang="th-TH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มาตรา </a:t>
            </a:r>
            <a:r>
              <a:rPr lang="th-TH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867</a:t>
            </a:r>
            <a:r>
              <a:rPr lang="th-TH" sz="1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อัน</a:t>
            </a:r>
            <a:r>
              <a:rPr lang="th-TH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ว่าสัญญาประกันภัยนั้น ถ้ามิได้มีหนังสืออย่างใดอย่างหนึ่งลงลายมือชื่อฝ่ายที่ต้องรับผิด หรือลายมือชื่อตัวแทนของฝ่ายนั้นเป็นสำคัญ  ท่านว่าจะฟ้องร้องให้บังคับคดีหาได้ไม่</a:t>
            </a:r>
          </a:p>
          <a:p>
            <a:r>
              <a:rPr lang="th-TH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ให้ส่งมอบกรมธรรม์ประกันภัยอันมีเนื้อความต้องตามสัญญานั้นแก่ผู้เอาประกันภัยฉบับหนึ่ง</a:t>
            </a:r>
          </a:p>
          <a:p>
            <a:pPr>
              <a:spcAft>
                <a:spcPts val="400"/>
              </a:spcAft>
            </a:pPr>
            <a:r>
              <a:rPr lang="th-TH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17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กรมธรรม์ประกันภัย ต้องลงลายมือชื่อของผู้รับประกันภัย  และมีรายการดังต่อไปนี้</a:t>
            </a:r>
          </a:p>
          <a:p>
            <a:pPr>
              <a:spcAft>
                <a:spcPts val="400"/>
              </a:spcAft>
            </a:pPr>
            <a:r>
              <a:rPr lang="th-TH" sz="17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(1)  วัตถุที่เอาประกันภัย</a:t>
            </a:r>
          </a:p>
          <a:p>
            <a:pPr>
              <a:spcAft>
                <a:spcPts val="400"/>
              </a:spcAft>
            </a:pPr>
            <a:r>
              <a:rPr lang="th-TH" sz="17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(2)  ภัยใดซึ่งผู้รับประกันภัยรับเสี่ยง</a:t>
            </a:r>
          </a:p>
          <a:p>
            <a:pPr>
              <a:spcAft>
                <a:spcPts val="400"/>
              </a:spcAft>
            </a:pPr>
            <a:r>
              <a:rPr lang="th-TH" sz="17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(3)  ราคาแห่งมูลประกันภัย ถ้าหากได้กำหนดกันไว้</a:t>
            </a:r>
          </a:p>
          <a:p>
            <a:pPr>
              <a:spcAft>
                <a:spcPts val="400"/>
              </a:spcAft>
            </a:pPr>
            <a:r>
              <a:rPr lang="th-TH" sz="17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(4)  จำนวนเงินซึ่งเอาประกันภัย</a:t>
            </a:r>
          </a:p>
          <a:p>
            <a:pPr>
              <a:spcAft>
                <a:spcPts val="400"/>
              </a:spcAft>
            </a:pPr>
            <a:r>
              <a:rPr lang="th-TH" sz="17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(5)  จำนวนเบี้ยประกันภัย   และวิธีส่งเบี้ยประกันภัย</a:t>
            </a:r>
          </a:p>
          <a:p>
            <a:pPr>
              <a:spcAft>
                <a:spcPts val="400"/>
              </a:spcAft>
            </a:pPr>
            <a:r>
              <a:rPr lang="th-TH" sz="17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(6)  ถ้าหากสัญญาประกันภัยมีกำหนดเวลา ต้องลงเวลาเริ่มต้นและเวลาสิ้นสุดไว้ด้วย</a:t>
            </a:r>
          </a:p>
          <a:p>
            <a:pPr>
              <a:spcAft>
                <a:spcPts val="400"/>
              </a:spcAft>
            </a:pPr>
            <a:r>
              <a:rPr lang="th-TH" sz="17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(7)  ชื่อหรือยี่ห้อของผู้รับประกันภัย</a:t>
            </a:r>
          </a:p>
          <a:p>
            <a:pPr>
              <a:spcAft>
                <a:spcPts val="400"/>
              </a:spcAft>
            </a:pPr>
            <a:r>
              <a:rPr lang="th-TH" sz="17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(8)  ชื่อหรือยี่ห้อของผู้เอาประกันภัย</a:t>
            </a:r>
          </a:p>
          <a:p>
            <a:pPr>
              <a:spcAft>
                <a:spcPts val="400"/>
              </a:spcAft>
            </a:pPr>
            <a:r>
              <a:rPr lang="th-TH" sz="17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(9)  ชื่อของผู้รับประโยชน์  ถ้าจะพึงมี</a:t>
            </a:r>
          </a:p>
          <a:p>
            <a:pPr>
              <a:spcAft>
                <a:spcPts val="400"/>
              </a:spcAft>
            </a:pPr>
            <a:r>
              <a:rPr lang="th-TH" sz="17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(10) วันทำสัญญาประกันภัย</a:t>
            </a:r>
          </a:p>
          <a:p>
            <a:pPr>
              <a:spcAft>
                <a:spcPts val="400"/>
              </a:spcAft>
            </a:pPr>
            <a:r>
              <a:rPr lang="th-TH" sz="17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(11) สถานที่และวันที่ได้ทำกรมธรรม์</a:t>
            </a:r>
            <a:r>
              <a:rPr lang="th-TH" sz="17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ประกันภัย </a:t>
            </a:r>
            <a:endParaRPr lang="th-TH" sz="17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6770" y="800784"/>
            <a:ext cx="8280000" cy="684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ประมวลกฎหมายแพ่งและพาณิชย์</a:t>
            </a:r>
            <a:endParaRPr lang="th-TH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54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2591400"/>
              </p:ext>
            </p:extLst>
          </p:nvPr>
        </p:nvGraphicFramePr>
        <p:xfrm>
          <a:off x="107504" y="1628800"/>
          <a:ext cx="892899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867556" y="6421461"/>
            <a:ext cx="2133600" cy="365125"/>
          </a:xfrm>
        </p:spPr>
        <p:txBody>
          <a:bodyPr/>
          <a:lstStyle/>
          <a:p>
            <a:fld id="{140E7CB1-C1F6-4E39-A88F-FC9D96413A3D}" type="slidenum">
              <a:rPr lang="th-TH" sz="240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pPr/>
              <a:t>8</a:t>
            </a:fld>
            <a:endParaRPr lang="th-TH" sz="2400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720" y="1309230"/>
            <a:ext cx="8572560" cy="50720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>
              <a:lnSpc>
                <a:spcPts val="2800"/>
              </a:lnSpc>
            </a:pPr>
            <a:r>
              <a:rPr lang="th-TH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มาตรา </a:t>
            </a:r>
            <a:r>
              <a:rPr lang="th-TH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887</a:t>
            </a:r>
            <a:r>
              <a:rPr lang="th-TH" sz="1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อัน</a:t>
            </a:r>
            <a:r>
              <a:rPr lang="th-TH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ว่าประกันภัยค้ำจุนนั้นคือ สัญญาประกันภัยซึ่งผู้รับประกันภัยตกลงจะใช้ค่าสินไหมทดแทนในนามของผู้เอา</a:t>
            </a:r>
            <a:r>
              <a:rPr lang="th-TH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ประกันภัย เพื่อ</a:t>
            </a:r>
            <a:r>
              <a:rPr lang="th-TH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ความวินาศภัยอันเกิดขึ้นแก่บุคคลอีกคนหนึ่ง  และซึ่งผู้เอาประกันภัยจะต้องรับผิดชอบ</a:t>
            </a:r>
          </a:p>
          <a:p>
            <a:pPr algn="thaiDist">
              <a:lnSpc>
                <a:spcPts val="2800"/>
              </a:lnSpc>
            </a:pPr>
            <a:r>
              <a:rPr lang="th-TH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บุคคลผู้ต้องเสียหายชอบที่จะได้รับค่าสินไหมทดแทนที่ตนควรจะได้นั้นจากผู้รับประกันภัยโดยตรง   แต่ค่าสินไหมทดแทนเช่นว่านี้หาอาจจะคิดเกินไปกว่าจำนวนอันผู้รับประกันภัยจะพึงต้องใช้ตามสัญญานั้นได้</a:t>
            </a:r>
            <a:r>
              <a:rPr lang="th-TH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  </a:t>
            </a:r>
            <a:r>
              <a:rPr lang="th-TH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ในคดีระหว่างบุคคลผู้ต้องเสียหายกับผู้รับประกันภัยนั้น  ท่านให้ผู้ต้องเสียหายเรียกตัวผู้เอาประกันภัยเข้ามาในคดีด้วย</a:t>
            </a:r>
          </a:p>
          <a:p>
            <a:pPr algn="thaiDist">
              <a:lnSpc>
                <a:spcPts val="2800"/>
              </a:lnSpc>
            </a:pPr>
            <a:r>
              <a:rPr lang="th-TH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อนึ่งผู้รับประกันภัยนั้นแม้จะได้ส่งค่าสินไหมทดแทนให้แก่ผู้เอาประกันภัยแล้ว  ก็ยังหาหลุดพ้นจากความรับผิดต่อบุคคลผู้ต้องเสียหายนั้นไม่  เว้นแต่ตนจะพิสูจน์ได้ว่าสินไหมทดแทนนั้นผู้เอาประกันภัยได้ใช้ให้แก่ผู้เสียหายแล้ว</a:t>
            </a:r>
            <a:endParaRPr lang="th-TH" sz="1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6770" y="872792"/>
            <a:ext cx="8280000" cy="684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th-TH" altLang="en-US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ประมวลกฎหมายแพ่งและพาณิชย์</a:t>
            </a:r>
            <a:endParaRPr lang="th-TH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54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7CB1-C1F6-4E39-A88F-FC9D96413A3D}" type="slidenum">
              <a:rPr lang="th-TH" smtClean="0"/>
              <a:pPr/>
              <a:t>9</a:t>
            </a:fld>
            <a:endParaRPr lang="th-T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96" y="72153"/>
            <a:ext cx="8964000" cy="6669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3559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สมาคมประกันวินาศภัยไทย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สมาคมประกันวินาศภัยไทย</Template>
  <TotalTime>1068</TotalTime>
  <Words>893</Words>
  <Application>Microsoft Office PowerPoint</Application>
  <PresentationFormat>On-screen Show (4:3)</PresentationFormat>
  <Paragraphs>203</Paragraphs>
  <Slides>26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template สมาคมประกันวินาศภัยไทย</vt:lpstr>
      <vt:lpstr>Drawing</vt:lpstr>
      <vt:lpstr>การประกันภัยรถยนต์</vt:lpstr>
      <vt:lpstr>การประกันภัย</vt:lpstr>
      <vt:lpstr>การประกันวินาศภัย</vt:lpstr>
      <vt:lpstr>การประกันภัยรถยนต์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คำสั่งนายทะเบียน ที่ 8 /2560 เรื่อง  ให้ใช้อัตราเบี้ยประกันภัยรถยนต์   สำหรับรถยนต์ที่ติดตั้งระบบกล้องโทรทัศน์วงจรปิด (CCTV)   ที่ติดกับรถยนต์</dc:title>
  <dc:creator>ratthanan</dc:creator>
  <cp:lastModifiedBy>ทศพล ศรีสังข์</cp:lastModifiedBy>
  <cp:revision>122</cp:revision>
  <cp:lastPrinted>2017-10-02T06:46:26Z</cp:lastPrinted>
  <dcterms:created xsi:type="dcterms:W3CDTF">2017-03-13T06:16:49Z</dcterms:created>
  <dcterms:modified xsi:type="dcterms:W3CDTF">2017-10-02T08:55:50Z</dcterms:modified>
</cp:coreProperties>
</file>