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78" r:id="rId3"/>
    <p:sldId id="283" r:id="rId4"/>
    <p:sldId id="280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3FEC5-36B5-41C9-BE99-8EB7268D345D}" type="doc">
      <dgm:prSet loTypeId="urn:microsoft.com/office/officeart/2008/layout/VerticalCircleList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303CAE7-F29B-4F1C-B4FA-DA33BD72320C}">
      <dgm:prSet custT="1"/>
      <dgm:spPr/>
      <dgm:t>
        <a:bodyPr/>
        <a:lstStyle/>
        <a:p>
          <a:pPr rtl="0"/>
          <a:r>
            <a:rPr lang="th-TH" sz="4000" b="1" baseline="0" dirty="0" smtClean="0">
              <a:latin typeface="Angsana New" pitchFamily="18" charset="-34"/>
              <a:cs typeface="Angsana New" pitchFamily="18" charset="-34"/>
            </a:rPr>
            <a:t>สรุปสถิติการส่งข้อมูล</a:t>
          </a:r>
          <a:r>
            <a:rPr lang="th-TH" sz="4000" baseline="0" dirty="0" smtClean="0">
              <a:latin typeface="Angsana New" pitchFamily="18" charset="-34"/>
              <a:cs typeface="Angsana New" pitchFamily="18" charset="-34"/>
            </a:rPr>
            <a:t> </a:t>
          </a:r>
          <a:endParaRPr lang="en-US" sz="4000" dirty="0">
            <a:latin typeface="Angsana New" pitchFamily="18" charset="-34"/>
            <a:cs typeface="Angsana New" pitchFamily="18" charset="-34"/>
          </a:endParaRPr>
        </a:p>
      </dgm:t>
    </dgm:pt>
    <dgm:pt modelId="{CB968C62-88C9-4AFD-849E-29A578435F3C}" type="parTrans" cxnId="{0A163007-BCEE-44E0-A49A-38D5ED75A070}">
      <dgm:prSet/>
      <dgm:spPr/>
      <dgm:t>
        <a:bodyPr/>
        <a:lstStyle/>
        <a:p>
          <a:endParaRPr lang="en-US"/>
        </a:p>
      </dgm:t>
    </dgm:pt>
    <dgm:pt modelId="{B2C3943B-6EF2-4FBE-BFE7-EE126775DDE3}" type="sibTrans" cxnId="{0A163007-BCEE-44E0-A49A-38D5ED75A070}">
      <dgm:prSet/>
      <dgm:spPr/>
      <dgm:t>
        <a:bodyPr/>
        <a:lstStyle/>
        <a:p>
          <a:endParaRPr lang="en-US"/>
        </a:p>
      </dgm:t>
    </dgm:pt>
    <dgm:pt modelId="{F89E16E3-CFB3-4259-96DE-63828124882E}" type="pres">
      <dgm:prSet presAssocID="{7893FEC5-36B5-41C9-BE99-8EB7268D345D}" presName="Name0" presStyleCnt="0">
        <dgm:presLayoutVars>
          <dgm:dir/>
        </dgm:presLayoutVars>
      </dgm:prSet>
      <dgm:spPr/>
      <dgm:t>
        <a:bodyPr/>
        <a:lstStyle/>
        <a:p>
          <a:endParaRPr lang="th-TH"/>
        </a:p>
      </dgm:t>
    </dgm:pt>
    <dgm:pt modelId="{FDC4109D-AACE-432E-BA55-B813AD66307B}" type="pres">
      <dgm:prSet presAssocID="{6303CAE7-F29B-4F1C-B4FA-DA33BD72320C}" presName="noChildren" presStyleCnt="0"/>
      <dgm:spPr/>
    </dgm:pt>
    <dgm:pt modelId="{13AC3674-D8E2-4B9A-B8D5-037C23AC2B42}" type="pres">
      <dgm:prSet presAssocID="{6303CAE7-F29B-4F1C-B4FA-DA33BD72320C}" presName="gap" presStyleCnt="0"/>
      <dgm:spPr/>
    </dgm:pt>
    <dgm:pt modelId="{0D811D43-E3AA-4E37-9C00-2364464C55F1}" type="pres">
      <dgm:prSet presAssocID="{6303CAE7-F29B-4F1C-B4FA-DA33BD72320C}" presName="medCircle2" presStyleLbl="vennNode1" presStyleIdx="0" presStyleCnt="1" custScaleX="46199" custScaleY="45766"/>
      <dgm:spPr/>
      <dgm:t>
        <a:bodyPr/>
        <a:lstStyle/>
        <a:p>
          <a:endParaRPr lang="en-US"/>
        </a:p>
      </dgm:t>
    </dgm:pt>
    <dgm:pt modelId="{45627255-F343-4AED-9D6F-92E1EE2389B5}" type="pres">
      <dgm:prSet presAssocID="{6303CAE7-F29B-4F1C-B4FA-DA33BD72320C}" presName="txLvlOnly1" presStyleLbl="revTx" presStyleIdx="0" presStyleCnt="1" custScaleX="85325" custLinFactNeighborX="-1181"/>
      <dgm:spPr/>
      <dgm:t>
        <a:bodyPr/>
        <a:lstStyle/>
        <a:p>
          <a:endParaRPr lang="th-TH"/>
        </a:p>
      </dgm:t>
    </dgm:pt>
  </dgm:ptLst>
  <dgm:cxnLst>
    <dgm:cxn modelId="{0A163007-BCEE-44E0-A49A-38D5ED75A070}" srcId="{7893FEC5-36B5-41C9-BE99-8EB7268D345D}" destId="{6303CAE7-F29B-4F1C-B4FA-DA33BD72320C}" srcOrd="0" destOrd="0" parTransId="{CB968C62-88C9-4AFD-849E-29A578435F3C}" sibTransId="{B2C3943B-6EF2-4FBE-BFE7-EE126775DDE3}"/>
    <dgm:cxn modelId="{06A9DDA7-C233-4954-803F-5569BBE2EF22}" type="presOf" srcId="{6303CAE7-F29B-4F1C-B4FA-DA33BD72320C}" destId="{45627255-F343-4AED-9D6F-92E1EE2389B5}" srcOrd="0" destOrd="0" presId="urn:microsoft.com/office/officeart/2008/layout/VerticalCircleList"/>
    <dgm:cxn modelId="{BF837EBE-279B-48FD-8B79-45279089AA86}" type="presOf" srcId="{7893FEC5-36B5-41C9-BE99-8EB7268D345D}" destId="{F89E16E3-CFB3-4259-96DE-63828124882E}" srcOrd="0" destOrd="0" presId="urn:microsoft.com/office/officeart/2008/layout/VerticalCircleList"/>
    <dgm:cxn modelId="{6A804D95-78D4-4B7D-BBAD-9EABD216BF1D}" type="presParOf" srcId="{F89E16E3-CFB3-4259-96DE-63828124882E}" destId="{FDC4109D-AACE-432E-BA55-B813AD66307B}" srcOrd="0" destOrd="0" presId="urn:microsoft.com/office/officeart/2008/layout/VerticalCircleList"/>
    <dgm:cxn modelId="{50A61791-46F1-4FB4-8762-5A0E83CC2E09}" type="presParOf" srcId="{FDC4109D-AACE-432E-BA55-B813AD66307B}" destId="{13AC3674-D8E2-4B9A-B8D5-037C23AC2B42}" srcOrd="0" destOrd="0" presId="urn:microsoft.com/office/officeart/2008/layout/VerticalCircleList"/>
    <dgm:cxn modelId="{FFC35B56-34AD-4278-83D3-359B88E0A223}" type="presParOf" srcId="{FDC4109D-AACE-432E-BA55-B813AD66307B}" destId="{0D811D43-E3AA-4E37-9C00-2364464C55F1}" srcOrd="1" destOrd="0" presId="urn:microsoft.com/office/officeart/2008/layout/VerticalCircleList"/>
    <dgm:cxn modelId="{C2C98D1A-7D38-4615-8AD0-B7F13F298CA6}" type="presParOf" srcId="{FDC4109D-AACE-432E-BA55-B813AD66307B}" destId="{45627255-F343-4AED-9D6F-92E1EE2389B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93FEC5-36B5-41C9-BE99-8EB7268D345D}" type="doc">
      <dgm:prSet loTypeId="urn:microsoft.com/office/officeart/2008/layout/VerticalCircleList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303CAE7-F29B-4F1C-B4FA-DA33BD72320C}">
      <dgm:prSet custT="1"/>
      <dgm:spPr/>
      <dgm:t>
        <a:bodyPr/>
        <a:lstStyle/>
        <a:p>
          <a:pPr rtl="0"/>
          <a:r>
            <a:rPr lang="th-TH" sz="4000" b="1" dirty="0" smtClean="0">
              <a:latin typeface="Angsana New" pitchFamily="18" charset="-34"/>
              <a:cs typeface="Angsana New" pitchFamily="18" charset="-34"/>
            </a:rPr>
            <a:t>สรุปสถิติการส่งข้อมูล(ตามช่องทางการส่ง)</a:t>
          </a:r>
          <a:r>
            <a:rPr lang="th-TH" sz="4000" dirty="0" smtClean="0">
              <a:latin typeface="Angsana New" pitchFamily="18" charset="-34"/>
              <a:cs typeface="Angsana New" pitchFamily="18" charset="-34"/>
            </a:rPr>
            <a:t> </a:t>
          </a:r>
          <a:endParaRPr lang="en-US" sz="4000" dirty="0">
            <a:latin typeface="Angsana New" pitchFamily="18" charset="-34"/>
            <a:cs typeface="Angsana New" pitchFamily="18" charset="-34"/>
          </a:endParaRPr>
        </a:p>
      </dgm:t>
    </dgm:pt>
    <dgm:pt modelId="{CB968C62-88C9-4AFD-849E-29A578435F3C}" type="parTrans" cxnId="{0A163007-BCEE-44E0-A49A-38D5ED75A070}">
      <dgm:prSet/>
      <dgm:spPr/>
      <dgm:t>
        <a:bodyPr/>
        <a:lstStyle/>
        <a:p>
          <a:endParaRPr lang="en-US"/>
        </a:p>
      </dgm:t>
    </dgm:pt>
    <dgm:pt modelId="{B2C3943B-6EF2-4FBE-BFE7-EE126775DDE3}" type="sibTrans" cxnId="{0A163007-BCEE-44E0-A49A-38D5ED75A070}">
      <dgm:prSet/>
      <dgm:spPr/>
      <dgm:t>
        <a:bodyPr/>
        <a:lstStyle/>
        <a:p>
          <a:endParaRPr lang="en-US"/>
        </a:p>
      </dgm:t>
    </dgm:pt>
    <dgm:pt modelId="{F89E16E3-CFB3-4259-96DE-63828124882E}" type="pres">
      <dgm:prSet presAssocID="{7893FEC5-36B5-41C9-BE99-8EB7268D345D}" presName="Name0" presStyleCnt="0">
        <dgm:presLayoutVars>
          <dgm:dir/>
        </dgm:presLayoutVars>
      </dgm:prSet>
      <dgm:spPr/>
      <dgm:t>
        <a:bodyPr/>
        <a:lstStyle/>
        <a:p>
          <a:endParaRPr lang="th-TH"/>
        </a:p>
      </dgm:t>
    </dgm:pt>
    <dgm:pt modelId="{FDC4109D-AACE-432E-BA55-B813AD66307B}" type="pres">
      <dgm:prSet presAssocID="{6303CAE7-F29B-4F1C-B4FA-DA33BD72320C}" presName="noChildren" presStyleCnt="0"/>
      <dgm:spPr/>
    </dgm:pt>
    <dgm:pt modelId="{13AC3674-D8E2-4B9A-B8D5-037C23AC2B42}" type="pres">
      <dgm:prSet presAssocID="{6303CAE7-F29B-4F1C-B4FA-DA33BD72320C}" presName="gap" presStyleCnt="0"/>
      <dgm:spPr/>
    </dgm:pt>
    <dgm:pt modelId="{0D811D43-E3AA-4E37-9C00-2364464C55F1}" type="pres">
      <dgm:prSet presAssocID="{6303CAE7-F29B-4F1C-B4FA-DA33BD72320C}" presName="medCircle2" presStyleLbl="vennNode1" presStyleIdx="0" presStyleCnt="1" custScaleX="46199" custScaleY="45766" custLinFactNeighborX="-76426"/>
      <dgm:spPr/>
      <dgm:t>
        <a:bodyPr/>
        <a:lstStyle/>
        <a:p>
          <a:endParaRPr lang="en-US"/>
        </a:p>
      </dgm:t>
    </dgm:pt>
    <dgm:pt modelId="{45627255-F343-4AED-9D6F-92E1EE2389B5}" type="pres">
      <dgm:prSet presAssocID="{6303CAE7-F29B-4F1C-B4FA-DA33BD72320C}" presName="txLvlOnly1" presStyleLbl="revTx" presStyleIdx="0" presStyleCnt="1" custScaleX="108949" custLinFactNeighborX="-1181"/>
      <dgm:spPr/>
      <dgm:t>
        <a:bodyPr/>
        <a:lstStyle/>
        <a:p>
          <a:endParaRPr lang="en-US"/>
        </a:p>
      </dgm:t>
    </dgm:pt>
  </dgm:ptLst>
  <dgm:cxnLst>
    <dgm:cxn modelId="{0A163007-BCEE-44E0-A49A-38D5ED75A070}" srcId="{7893FEC5-36B5-41C9-BE99-8EB7268D345D}" destId="{6303CAE7-F29B-4F1C-B4FA-DA33BD72320C}" srcOrd="0" destOrd="0" parTransId="{CB968C62-88C9-4AFD-849E-29A578435F3C}" sibTransId="{B2C3943B-6EF2-4FBE-BFE7-EE126775DDE3}"/>
    <dgm:cxn modelId="{8D583ED7-5234-453E-B92F-B8B1ACB61688}" type="presOf" srcId="{7893FEC5-36B5-41C9-BE99-8EB7268D345D}" destId="{F89E16E3-CFB3-4259-96DE-63828124882E}" srcOrd="0" destOrd="0" presId="urn:microsoft.com/office/officeart/2008/layout/VerticalCircleList"/>
    <dgm:cxn modelId="{39C228C0-B547-450B-8BA6-9613DE7A865F}" type="presOf" srcId="{6303CAE7-F29B-4F1C-B4FA-DA33BD72320C}" destId="{45627255-F343-4AED-9D6F-92E1EE2389B5}" srcOrd="0" destOrd="0" presId="urn:microsoft.com/office/officeart/2008/layout/VerticalCircleList"/>
    <dgm:cxn modelId="{88918D46-B835-4BF1-83D8-C6FB45F00D73}" type="presParOf" srcId="{F89E16E3-CFB3-4259-96DE-63828124882E}" destId="{FDC4109D-AACE-432E-BA55-B813AD66307B}" srcOrd="0" destOrd="0" presId="urn:microsoft.com/office/officeart/2008/layout/VerticalCircleList"/>
    <dgm:cxn modelId="{4D9400B1-3B40-4690-A489-782A24F0960F}" type="presParOf" srcId="{FDC4109D-AACE-432E-BA55-B813AD66307B}" destId="{13AC3674-D8E2-4B9A-B8D5-037C23AC2B42}" srcOrd="0" destOrd="0" presId="urn:microsoft.com/office/officeart/2008/layout/VerticalCircleList"/>
    <dgm:cxn modelId="{5F31F27A-1E65-43D8-BD6F-E112FF28C7C3}" type="presParOf" srcId="{FDC4109D-AACE-432E-BA55-B813AD66307B}" destId="{0D811D43-E3AA-4E37-9C00-2364464C55F1}" srcOrd="1" destOrd="0" presId="urn:microsoft.com/office/officeart/2008/layout/VerticalCircleList"/>
    <dgm:cxn modelId="{9C9BEB40-36A9-4CE2-B52D-E3B27680462F}" type="presParOf" srcId="{FDC4109D-AACE-432E-BA55-B813AD66307B}" destId="{45627255-F343-4AED-9D6F-92E1EE2389B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93FEC5-36B5-41C9-BE99-8EB7268D345D}" type="doc">
      <dgm:prSet loTypeId="urn:microsoft.com/office/officeart/2008/layout/VerticalCircleList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303CAE7-F29B-4F1C-B4FA-DA33BD72320C}">
      <dgm:prSet custT="1"/>
      <dgm:spPr/>
      <dgm:t>
        <a:bodyPr/>
        <a:lstStyle/>
        <a:p>
          <a:pPr rtl="0"/>
          <a:r>
            <a:rPr lang="th-TH" sz="4000" b="1" dirty="0" smtClean="0">
              <a:latin typeface="Angsana New" pitchFamily="18" charset="-34"/>
              <a:cs typeface="Angsana New" pitchFamily="18" charset="-34"/>
            </a:rPr>
            <a:t>ประวัติการนำส่งข้อมูล </a:t>
          </a:r>
          <a:endParaRPr lang="en-US" sz="4000" dirty="0">
            <a:latin typeface="Angsana New" pitchFamily="18" charset="-34"/>
            <a:cs typeface="Angsana New" pitchFamily="18" charset="-34"/>
          </a:endParaRPr>
        </a:p>
      </dgm:t>
    </dgm:pt>
    <dgm:pt modelId="{CB968C62-88C9-4AFD-849E-29A578435F3C}" type="parTrans" cxnId="{0A163007-BCEE-44E0-A49A-38D5ED75A070}">
      <dgm:prSet/>
      <dgm:spPr/>
      <dgm:t>
        <a:bodyPr/>
        <a:lstStyle/>
        <a:p>
          <a:endParaRPr lang="en-US"/>
        </a:p>
      </dgm:t>
    </dgm:pt>
    <dgm:pt modelId="{B2C3943B-6EF2-4FBE-BFE7-EE126775DDE3}" type="sibTrans" cxnId="{0A163007-BCEE-44E0-A49A-38D5ED75A070}">
      <dgm:prSet/>
      <dgm:spPr/>
      <dgm:t>
        <a:bodyPr/>
        <a:lstStyle/>
        <a:p>
          <a:endParaRPr lang="en-US"/>
        </a:p>
      </dgm:t>
    </dgm:pt>
    <dgm:pt modelId="{F89E16E3-CFB3-4259-96DE-63828124882E}" type="pres">
      <dgm:prSet presAssocID="{7893FEC5-36B5-41C9-BE99-8EB7268D345D}" presName="Name0" presStyleCnt="0">
        <dgm:presLayoutVars>
          <dgm:dir/>
        </dgm:presLayoutVars>
      </dgm:prSet>
      <dgm:spPr/>
      <dgm:t>
        <a:bodyPr/>
        <a:lstStyle/>
        <a:p>
          <a:endParaRPr lang="th-TH"/>
        </a:p>
      </dgm:t>
    </dgm:pt>
    <dgm:pt modelId="{FDC4109D-AACE-432E-BA55-B813AD66307B}" type="pres">
      <dgm:prSet presAssocID="{6303CAE7-F29B-4F1C-B4FA-DA33BD72320C}" presName="noChildren" presStyleCnt="0"/>
      <dgm:spPr/>
    </dgm:pt>
    <dgm:pt modelId="{13AC3674-D8E2-4B9A-B8D5-037C23AC2B42}" type="pres">
      <dgm:prSet presAssocID="{6303CAE7-F29B-4F1C-B4FA-DA33BD72320C}" presName="gap" presStyleCnt="0"/>
      <dgm:spPr/>
    </dgm:pt>
    <dgm:pt modelId="{0D811D43-E3AA-4E37-9C00-2364464C55F1}" type="pres">
      <dgm:prSet presAssocID="{6303CAE7-F29B-4F1C-B4FA-DA33BD72320C}" presName="medCircle2" presStyleLbl="vennNode1" presStyleIdx="0" presStyleCnt="1" custScaleX="46199" custScaleY="45766" custLinFactNeighborX="-76426"/>
      <dgm:spPr/>
      <dgm:t>
        <a:bodyPr/>
        <a:lstStyle/>
        <a:p>
          <a:endParaRPr lang="en-US"/>
        </a:p>
      </dgm:t>
    </dgm:pt>
    <dgm:pt modelId="{45627255-F343-4AED-9D6F-92E1EE2389B5}" type="pres">
      <dgm:prSet presAssocID="{6303CAE7-F29B-4F1C-B4FA-DA33BD72320C}" presName="txLvlOnly1" presStyleLbl="revTx" presStyleIdx="0" presStyleCnt="1" custScaleX="108949" custLinFactNeighborX="-1181"/>
      <dgm:spPr/>
      <dgm:t>
        <a:bodyPr/>
        <a:lstStyle/>
        <a:p>
          <a:endParaRPr lang="en-US"/>
        </a:p>
      </dgm:t>
    </dgm:pt>
  </dgm:ptLst>
  <dgm:cxnLst>
    <dgm:cxn modelId="{0A163007-BCEE-44E0-A49A-38D5ED75A070}" srcId="{7893FEC5-36B5-41C9-BE99-8EB7268D345D}" destId="{6303CAE7-F29B-4F1C-B4FA-DA33BD72320C}" srcOrd="0" destOrd="0" parTransId="{CB968C62-88C9-4AFD-849E-29A578435F3C}" sibTransId="{B2C3943B-6EF2-4FBE-BFE7-EE126775DDE3}"/>
    <dgm:cxn modelId="{28FB806F-E9DF-4F65-9C2C-B2CAE360A120}" type="presOf" srcId="{6303CAE7-F29B-4F1C-B4FA-DA33BD72320C}" destId="{45627255-F343-4AED-9D6F-92E1EE2389B5}" srcOrd="0" destOrd="0" presId="urn:microsoft.com/office/officeart/2008/layout/VerticalCircleList"/>
    <dgm:cxn modelId="{47B65847-643B-4161-8EBB-99EA36D25C2F}" type="presOf" srcId="{7893FEC5-36B5-41C9-BE99-8EB7268D345D}" destId="{F89E16E3-CFB3-4259-96DE-63828124882E}" srcOrd="0" destOrd="0" presId="urn:microsoft.com/office/officeart/2008/layout/VerticalCircleList"/>
    <dgm:cxn modelId="{910F69CC-5836-4AED-9704-EBE6761CF046}" type="presParOf" srcId="{F89E16E3-CFB3-4259-96DE-63828124882E}" destId="{FDC4109D-AACE-432E-BA55-B813AD66307B}" srcOrd="0" destOrd="0" presId="urn:microsoft.com/office/officeart/2008/layout/VerticalCircleList"/>
    <dgm:cxn modelId="{692BDAAE-4069-4D8A-B6E0-CA840AA3053E}" type="presParOf" srcId="{FDC4109D-AACE-432E-BA55-B813AD66307B}" destId="{13AC3674-D8E2-4B9A-B8D5-037C23AC2B42}" srcOrd="0" destOrd="0" presId="urn:microsoft.com/office/officeart/2008/layout/VerticalCircleList"/>
    <dgm:cxn modelId="{7163CB2C-1E66-4C09-9662-BCB55F0D44A0}" type="presParOf" srcId="{FDC4109D-AACE-432E-BA55-B813AD66307B}" destId="{0D811D43-E3AA-4E37-9C00-2364464C55F1}" srcOrd="1" destOrd="0" presId="urn:microsoft.com/office/officeart/2008/layout/VerticalCircleList"/>
    <dgm:cxn modelId="{997E9D84-34D3-4FF8-ACCB-584D6B6560A0}" type="presParOf" srcId="{FDC4109D-AACE-432E-BA55-B813AD66307B}" destId="{45627255-F343-4AED-9D6F-92E1EE2389B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93FEC5-36B5-41C9-BE99-8EB7268D345D}" type="doc">
      <dgm:prSet loTypeId="urn:microsoft.com/office/officeart/2008/layout/VerticalCircleList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303CAE7-F29B-4F1C-B4FA-DA33BD72320C}">
      <dgm:prSet custT="1"/>
      <dgm:spPr/>
      <dgm:t>
        <a:bodyPr/>
        <a:lstStyle/>
        <a:p>
          <a:pPr rtl="0"/>
          <a:r>
            <a:rPr lang="th-TH" sz="4000" b="1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rPr>
            <a:t>ข้อผิดพลาดในข้อมูลที่นำส่ง </a:t>
          </a:r>
          <a:endParaRPr lang="en-US" sz="4000" b="1" dirty="0">
            <a:solidFill>
              <a:srgbClr val="002060"/>
            </a:solidFill>
            <a:latin typeface="Angsana New" pitchFamily="18" charset="-34"/>
            <a:cs typeface="Angsana New" pitchFamily="18" charset="-34"/>
          </a:endParaRPr>
        </a:p>
      </dgm:t>
    </dgm:pt>
    <dgm:pt modelId="{CB968C62-88C9-4AFD-849E-29A578435F3C}" type="parTrans" cxnId="{0A163007-BCEE-44E0-A49A-38D5ED75A070}">
      <dgm:prSet/>
      <dgm:spPr/>
      <dgm:t>
        <a:bodyPr/>
        <a:lstStyle/>
        <a:p>
          <a:endParaRPr lang="en-US"/>
        </a:p>
      </dgm:t>
    </dgm:pt>
    <dgm:pt modelId="{B2C3943B-6EF2-4FBE-BFE7-EE126775DDE3}" type="sibTrans" cxnId="{0A163007-BCEE-44E0-A49A-38D5ED75A070}">
      <dgm:prSet/>
      <dgm:spPr/>
      <dgm:t>
        <a:bodyPr/>
        <a:lstStyle/>
        <a:p>
          <a:endParaRPr lang="en-US"/>
        </a:p>
      </dgm:t>
    </dgm:pt>
    <dgm:pt modelId="{F89E16E3-CFB3-4259-96DE-63828124882E}" type="pres">
      <dgm:prSet presAssocID="{7893FEC5-36B5-41C9-BE99-8EB7268D345D}" presName="Name0" presStyleCnt="0">
        <dgm:presLayoutVars>
          <dgm:dir/>
        </dgm:presLayoutVars>
      </dgm:prSet>
      <dgm:spPr/>
      <dgm:t>
        <a:bodyPr/>
        <a:lstStyle/>
        <a:p>
          <a:endParaRPr lang="th-TH"/>
        </a:p>
      </dgm:t>
    </dgm:pt>
    <dgm:pt modelId="{FDC4109D-AACE-432E-BA55-B813AD66307B}" type="pres">
      <dgm:prSet presAssocID="{6303CAE7-F29B-4F1C-B4FA-DA33BD72320C}" presName="noChildren" presStyleCnt="0"/>
      <dgm:spPr/>
    </dgm:pt>
    <dgm:pt modelId="{13AC3674-D8E2-4B9A-B8D5-037C23AC2B42}" type="pres">
      <dgm:prSet presAssocID="{6303CAE7-F29B-4F1C-B4FA-DA33BD72320C}" presName="gap" presStyleCnt="0"/>
      <dgm:spPr/>
    </dgm:pt>
    <dgm:pt modelId="{0D811D43-E3AA-4E37-9C00-2364464C55F1}" type="pres">
      <dgm:prSet presAssocID="{6303CAE7-F29B-4F1C-B4FA-DA33BD72320C}" presName="medCircle2" presStyleLbl="vennNode1" presStyleIdx="0" presStyleCnt="1" custScaleX="46199" custScaleY="45766" custLinFactNeighborX="-76426"/>
      <dgm:spPr/>
      <dgm:t>
        <a:bodyPr/>
        <a:lstStyle/>
        <a:p>
          <a:endParaRPr lang="en-US"/>
        </a:p>
      </dgm:t>
    </dgm:pt>
    <dgm:pt modelId="{45627255-F343-4AED-9D6F-92E1EE2389B5}" type="pres">
      <dgm:prSet presAssocID="{6303CAE7-F29B-4F1C-B4FA-DA33BD72320C}" presName="txLvlOnly1" presStyleLbl="revTx" presStyleIdx="0" presStyleCnt="1" custScaleX="108949" custLinFactNeighborX="-1181"/>
      <dgm:spPr/>
      <dgm:t>
        <a:bodyPr/>
        <a:lstStyle/>
        <a:p>
          <a:endParaRPr lang="en-US"/>
        </a:p>
      </dgm:t>
    </dgm:pt>
  </dgm:ptLst>
  <dgm:cxnLst>
    <dgm:cxn modelId="{31468FFE-06F9-48FF-BFDE-D9FE5C435145}" type="presOf" srcId="{7893FEC5-36B5-41C9-BE99-8EB7268D345D}" destId="{F89E16E3-CFB3-4259-96DE-63828124882E}" srcOrd="0" destOrd="0" presId="urn:microsoft.com/office/officeart/2008/layout/VerticalCircleList"/>
    <dgm:cxn modelId="{0A163007-BCEE-44E0-A49A-38D5ED75A070}" srcId="{7893FEC5-36B5-41C9-BE99-8EB7268D345D}" destId="{6303CAE7-F29B-4F1C-B4FA-DA33BD72320C}" srcOrd="0" destOrd="0" parTransId="{CB968C62-88C9-4AFD-849E-29A578435F3C}" sibTransId="{B2C3943B-6EF2-4FBE-BFE7-EE126775DDE3}"/>
    <dgm:cxn modelId="{569D7DFE-5C41-4022-B797-C8876790A1E4}" type="presOf" srcId="{6303CAE7-F29B-4F1C-B4FA-DA33BD72320C}" destId="{45627255-F343-4AED-9D6F-92E1EE2389B5}" srcOrd="0" destOrd="0" presId="urn:microsoft.com/office/officeart/2008/layout/VerticalCircleList"/>
    <dgm:cxn modelId="{844F5EBD-839E-4636-9146-58945B081635}" type="presParOf" srcId="{F89E16E3-CFB3-4259-96DE-63828124882E}" destId="{FDC4109D-AACE-432E-BA55-B813AD66307B}" srcOrd="0" destOrd="0" presId="urn:microsoft.com/office/officeart/2008/layout/VerticalCircleList"/>
    <dgm:cxn modelId="{A260C56B-AF66-4D86-B529-908EAE699083}" type="presParOf" srcId="{FDC4109D-AACE-432E-BA55-B813AD66307B}" destId="{13AC3674-D8E2-4B9A-B8D5-037C23AC2B42}" srcOrd="0" destOrd="0" presId="urn:microsoft.com/office/officeart/2008/layout/VerticalCircleList"/>
    <dgm:cxn modelId="{A058F247-7BCC-4174-A3AC-8D5D4504145B}" type="presParOf" srcId="{FDC4109D-AACE-432E-BA55-B813AD66307B}" destId="{0D811D43-E3AA-4E37-9C00-2364464C55F1}" srcOrd="1" destOrd="0" presId="urn:microsoft.com/office/officeart/2008/layout/VerticalCircleList"/>
    <dgm:cxn modelId="{6B93C50C-F9EC-46AA-AFFA-52E1890ADEED}" type="presParOf" srcId="{FDC4109D-AACE-432E-BA55-B813AD66307B}" destId="{45627255-F343-4AED-9D6F-92E1EE2389B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93FEC5-36B5-41C9-BE99-8EB7268D345D}" type="doc">
      <dgm:prSet loTypeId="urn:microsoft.com/office/officeart/2008/layout/VerticalCircleList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303CAE7-F29B-4F1C-B4FA-DA33BD72320C}">
      <dgm:prSet custT="1"/>
      <dgm:spPr/>
      <dgm:t>
        <a:bodyPr/>
        <a:lstStyle/>
        <a:p>
          <a:pPr rtl="0"/>
          <a:r>
            <a:rPr lang="th-TH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ประวัติการปรับปรุงข้อมูล</a:t>
          </a:r>
          <a:endParaRPr lang="en-US" sz="4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gm:t>
    </dgm:pt>
    <dgm:pt modelId="{CB968C62-88C9-4AFD-849E-29A578435F3C}" type="parTrans" cxnId="{0A163007-BCEE-44E0-A49A-38D5ED75A070}">
      <dgm:prSet/>
      <dgm:spPr/>
      <dgm:t>
        <a:bodyPr/>
        <a:lstStyle/>
        <a:p>
          <a:endParaRPr lang="en-US"/>
        </a:p>
      </dgm:t>
    </dgm:pt>
    <dgm:pt modelId="{B2C3943B-6EF2-4FBE-BFE7-EE126775DDE3}" type="sibTrans" cxnId="{0A163007-BCEE-44E0-A49A-38D5ED75A070}">
      <dgm:prSet/>
      <dgm:spPr/>
      <dgm:t>
        <a:bodyPr/>
        <a:lstStyle/>
        <a:p>
          <a:endParaRPr lang="en-US"/>
        </a:p>
      </dgm:t>
    </dgm:pt>
    <dgm:pt modelId="{F89E16E3-CFB3-4259-96DE-63828124882E}" type="pres">
      <dgm:prSet presAssocID="{7893FEC5-36B5-41C9-BE99-8EB7268D345D}" presName="Name0" presStyleCnt="0">
        <dgm:presLayoutVars>
          <dgm:dir/>
        </dgm:presLayoutVars>
      </dgm:prSet>
      <dgm:spPr/>
      <dgm:t>
        <a:bodyPr/>
        <a:lstStyle/>
        <a:p>
          <a:endParaRPr lang="th-TH"/>
        </a:p>
      </dgm:t>
    </dgm:pt>
    <dgm:pt modelId="{FDC4109D-AACE-432E-BA55-B813AD66307B}" type="pres">
      <dgm:prSet presAssocID="{6303CAE7-F29B-4F1C-B4FA-DA33BD72320C}" presName="noChildren" presStyleCnt="0"/>
      <dgm:spPr/>
    </dgm:pt>
    <dgm:pt modelId="{13AC3674-D8E2-4B9A-B8D5-037C23AC2B42}" type="pres">
      <dgm:prSet presAssocID="{6303CAE7-F29B-4F1C-B4FA-DA33BD72320C}" presName="gap" presStyleCnt="0"/>
      <dgm:spPr/>
    </dgm:pt>
    <dgm:pt modelId="{0D811D43-E3AA-4E37-9C00-2364464C55F1}" type="pres">
      <dgm:prSet presAssocID="{6303CAE7-F29B-4F1C-B4FA-DA33BD72320C}" presName="medCircle2" presStyleLbl="vennNode1" presStyleIdx="0" presStyleCnt="1" custScaleX="46199" custScaleY="45766" custLinFactNeighborX="-76426"/>
      <dgm:spPr/>
      <dgm:t>
        <a:bodyPr/>
        <a:lstStyle/>
        <a:p>
          <a:endParaRPr lang="en-US"/>
        </a:p>
      </dgm:t>
    </dgm:pt>
    <dgm:pt modelId="{45627255-F343-4AED-9D6F-92E1EE2389B5}" type="pres">
      <dgm:prSet presAssocID="{6303CAE7-F29B-4F1C-B4FA-DA33BD72320C}" presName="txLvlOnly1" presStyleLbl="revTx" presStyleIdx="0" presStyleCnt="1" custScaleX="108949" custLinFactNeighborX="-1181"/>
      <dgm:spPr/>
      <dgm:t>
        <a:bodyPr/>
        <a:lstStyle/>
        <a:p>
          <a:endParaRPr lang="en-US"/>
        </a:p>
      </dgm:t>
    </dgm:pt>
  </dgm:ptLst>
  <dgm:cxnLst>
    <dgm:cxn modelId="{29C38F28-0F2C-4ECE-9757-866F7E6CA87A}" type="presOf" srcId="{6303CAE7-F29B-4F1C-B4FA-DA33BD72320C}" destId="{45627255-F343-4AED-9D6F-92E1EE2389B5}" srcOrd="0" destOrd="0" presId="urn:microsoft.com/office/officeart/2008/layout/VerticalCircleList"/>
    <dgm:cxn modelId="{0A163007-BCEE-44E0-A49A-38D5ED75A070}" srcId="{7893FEC5-36B5-41C9-BE99-8EB7268D345D}" destId="{6303CAE7-F29B-4F1C-B4FA-DA33BD72320C}" srcOrd="0" destOrd="0" parTransId="{CB968C62-88C9-4AFD-849E-29A578435F3C}" sibTransId="{B2C3943B-6EF2-4FBE-BFE7-EE126775DDE3}"/>
    <dgm:cxn modelId="{081FCA8A-033E-46C6-BA97-F0817FFD928E}" type="presOf" srcId="{7893FEC5-36B5-41C9-BE99-8EB7268D345D}" destId="{F89E16E3-CFB3-4259-96DE-63828124882E}" srcOrd="0" destOrd="0" presId="urn:microsoft.com/office/officeart/2008/layout/VerticalCircleList"/>
    <dgm:cxn modelId="{B35A07FD-DD7E-484B-9C6B-54737BE2C71F}" type="presParOf" srcId="{F89E16E3-CFB3-4259-96DE-63828124882E}" destId="{FDC4109D-AACE-432E-BA55-B813AD66307B}" srcOrd="0" destOrd="0" presId="urn:microsoft.com/office/officeart/2008/layout/VerticalCircleList"/>
    <dgm:cxn modelId="{6B58EE57-ED46-4C64-AAB3-371B636266C9}" type="presParOf" srcId="{FDC4109D-AACE-432E-BA55-B813AD66307B}" destId="{13AC3674-D8E2-4B9A-B8D5-037C23AC2B42}" srcOrd="0" destOrd="0" presId="urn:microsoft.com/office/officeart/2008/layout/VerticalCircleList"/>
    <dgm:cxn modelId="{FCCAEF40-A397-4A62-942F-D0006C0C6310}" type="presParOf" srcId="{FDC4109D-AACE-432E-BA55-B813AD66307B}" destId="{0D811D43-E3AA-4E37-9C00-2364464C55F1}" srcOrd="1" destOrd="0" presId="urn:microsoft.com/office/officeart/2008/layout/VerticalCircleList"/>
    <dgm:cxn modelId="{ADC95E5C-ED93-4610-B404-8DF24C099B72}" type="presParOf" srcId="{FDC4109D-AACE-432E-BA55-B813AD66307B}" destId="{45627255-F343-4AED-9D6F-92E1EE2389B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93FEC5-36B5-41C9-BE99-8EB7268D345D}" type="doc">
      <dgm:prSet loTypeId="urn:microsoft.com/office/officeart/2008/layout/VerticalCircleList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303CAE7-F29B-4F1C-B4FA-DA33BD72320C}">
      <dgm:prSet custT="1"/>
      <dgm:spPr/>
      <dgm:t>
        <a:bodyPr/>
        <a:lstStyle/>
        <a:p>
          <a:pPr rtl="0"/>
          <a:r>
            <a:rPr lang="th-TH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ประวัติการปรับปรุงข้อมูล</a:t>
          </a:r>
          <a:endParaRPr lang="en-US" sz="4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gm:t>
    </dgm:pt>
    <dgm:pt modelId="{CB968C62-88C9-4AFD-849E-29A578435F3C}" type="parTrans" cxnId="{0A163007-BCEE-44E0-A49A-38D5ED75A070}">
      <dgm:prSet/>
      <dgm:spPr/>
      <dgm:t>
        <a:bodyPr/>
        <a:lstStyle/>
        <a:p>
          <a:endParaRPr lang="en-US"/>
        </a:p>
      </dgm:t>
    </dgm:pt>
    <dgm:pt modelId="{B2C3943B-6EF2-4FBE-BFE7-EE126775DDE3}" type="sibTrans" cxnId="{0A163007-BCEE-44E0-A49A-38D5ED75A070}">
      <dgm:prSet/>
      <dgm:spPr/>
      <dgm:t>
        <a:bodyPr/>
        <a:lstStyle/>
        <a:p>
          <a:endParaRPr lang="en-US"/>
        </a:p>
      </dgm:t>
    </dgm:pt>
    <dgm:pt modelId="{F89E16E3-CFB3-4259-96DE-63828124882E}" type="pres">
      <dgm:prSet presAssocID="{7893FEC5-36B5-41C9-BE99-8EB7268D345D}" presName="Name0" presStyleCnt="0">
        <dgm:presLayoutVars>
          <dgm:dir/>
        </dgm:presLayoutVars>
      </dgm:prSet>
      <dgm:spPr/>
      <dgm:t>
        <a:bodyPr/>
        <a:lstStyle/>
        <a:p>
          <a:endParaRPr lang="th-TH"/>
        </a:p>
      </dgm:t>
    </dgm:pt>
    <dgm:pt modelId="{FDC4109D-AACE-432E-BA55-B813AD66307B}" type="pres">
      <dgm:prSet presAssocID="{6303CAE7-F29B-4F1C-B4FA-DA33BD72320C}" presName="noChildren" presStyleCnt="0"/>
      <dgm:spPr/>
    </dgm:pt>
    <dgm:pt modelId="{13AC3674-D8E2-4B9A-B8D5-037C23AC2B42}" type="pres">
      <dgm:prSet presAssocID="{6303CAE7-F29B-4F1C-B4FA-DA33BD72320C}" presName="gap" presStyleCnt="0"/>
      <dgm:spPr/>
    </dgm:pt>
    <dgm:pt modelId="{0D811D43-E3AA-4E37-9C00-2364464C55F1}" type="pres">
      <dgm:prSet presAssocID="{6303CAE7-F29B-4F1C-B4FA-DA33BD72320C}" presName="medCircle2" presStyleLbl="vennNode1" presStyleIdx="0" presStyleCnt="1" custScaleX="46199" custScaleY="45766" custLinFactNeighborX="-76426"/>
      <dgm:spPr/>
      <dgm:t>
        <a:bodyPr/>
        <a:lstStyle/>
        <a:p>
          <a:endParaRPr lang="en-US"/>
        </a:p>
      </dgm:t>
    </dgm:pt>
    <dgm:pt modelId="{45627255-F343-4AED-9D6F-92E1EE2389B5}" type="pres">
      <dgm:prSet presAssocID="{6303CAE7-F29B-4F1C-B4FA-DA33BD72320C}" presName="txLvlOnly1" presStyleLbl="revTx" presStyleIdx="0" presStyleCnt="1" custScaleX="108949" custLinFactNeighborX="-1181"/>
      <dgm:spPr/>
      <dgm:t>
        <a:bodyPr/>
        <a:lstStyle/>
        <a:p>
          <a:endParaRPr lang="en-US"/>
        </a:p>
      </dgm:t>
    </dgm:pt>
  </dgm:ptLst>
  <dgm:cxnLst>
    <dgm:cxn modelId="{0A163007-BCEE-44E0-A49A-38D5ED75A070}" srcId="{7893FEC5-36B5-41C9-BE99-8EB7268D345D}" destId="{6303CAE7-F29B-4F1C-B4FA-DA33BD72320C}" srcOrd="0" destOrd="0" parTransId="{CB968C62-88C9-4AFD-849E-29A578435F3C}" sibTransId="{B2C3943B-6EF2-4FBE-BFE7-EE126775DDE3}"/>
    <dgm:cxn modelId="{C2523573-4028-4C44-8899-D5F9E812F3EC}" type="presOf" srcId="{7893FEC5-36B5-41C9-BE99-8EB7268D345D}" destId="{F89E16E3-CFB3-4259-96DE-63828124882E}" srcOrd="0" destOrd="0" presId="urn:microsoft.com/office/officeart/2008/layout/VerticalCircleList"/>
    <dgm:cxn modelId="{EAA17424-5F8A-4071-9DE2-05704A9F6F88}" type="presOf" srcId="{6303CAE7-F29B-4F1C-B4FA-DA33BD72320C}" destId="{45627255-F343-4AED-9D6F-92E1EE2389B5}" srcOrd="0" destOrd="0" presId="urn:microsoft.com/office/officeart/2008/layout/VerticalCircleList"/>
    <dgm:cxn modelId="{D8932AC5-8089-465B-96E8-9F5EA3EDB259}" type="presParOf" srcId="{F89E16E3-CFB3-4259-96DE-63828124882E}" destId="{FDC4109D-AACE-432E-BA55-B813AD66307B}" srcOrd="0" destOrd="0" presId="urn:microsoft.com/office/officeart/2008/layout/VerticalCircleList"/>
    <dgm:cxn modelId="{81D7C42A-49FB-4AF1-8D0E-A1E703BDC7AC}" type="presParOf" srcId="{FDC4109D-AACE-432E-BA55-B813AD66307B}" destId="{13AC3674-D8E2-4B9A-B8D5-037C23AC2B42}" srcOrd="0" destOrd="0" presId="urn:microsoft.com/office/officeart/2008/layout/VerticalCircleList"/>
    <dgm:cxn modelId="{DF54050A-6956-46BA-A559-5E3D57E77212}" type="presParOf" srcId="{FDC4109D-AACE-432E-BA55-B813AD66307B}" destId="{0D811D43-E3AA-4E37-9C00-2364464C55F1}" srcOrd="1" destOrd="0" presId="urn:microsoft.com/office/officeart/2008/layout/VerticalCircleList"/>
    <dgm:cxn modelId="{5850131E-D0F2-49FF-8827-F54919A82EDD}" type="presParOf" srcId="{FDC4109D-AACE-432E-BA55-B813AD66307B}" destId="{45627255-F343-4AED-9D6F-92E1EE2389B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1D43-E3AA-4E37-9C00-2364464C55F1}">
      <dsp:nvSpPr>
        <dsp:cNvPr id="0" name=""/>
        <dsp:cNvSpPr/>
      </dsp:nvSpPr>
      <dsp:spPr>
        <a:xfrm>
          <a:off x="636523" y="319345"/>
          <a:ext cx="404527" cy="400735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5627255-F343-4AED-9D6F-92E1EE2389B5}">
      <dsp:nvSpPr>
        <dsp:cNvPr id="0" name=""/>
        <dsp:cNvSpPr/>
      </dsp:nvSpPr>
      <dsp:spPr>
        <a:xfrm>
          <a:off x="1126403" y="81904"/>
          <a:ext cx="3986168" cy="87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baseline="0" dirty="0" smtClean="0">
              <a:latin typeface="Angsana New" pitchFamily="18" charset="-34"/>
              <a:cs typeface="Angsana New" pitchFamily="18" charset="-34"/>
            </a:rPr>
            <a:t>สรุปสถิติการส่งข้อมูล</a:t>
          </a:r>
          <a:r>
            <a:rPr lang="th-TH" sz="4000" kern="1200" baseline="0" dirty="0" smtClean="0">
              <a:latin typeface="Angsana New" pitchFamily="18" charset="-34"/>
              <a:cs typeface="Angsana New" pitchFamily="18" charset="-34"/>
            </a:rPr>
            <a:t> </a:t>
          </a:r>
          <a:endParaRPr lang="en-US" sz="4000" kern="1200" dirty="0">
            <a:latin typeface="Angsana New" pitchFamily="18" charset="-34"/>
            <a:cs typeface="Angsana New" pitchFamily="18" charset="-34"/>
          </a:endParaRPr>
        </a:p>
      </dsp:txBody>
      <dsp:txXfrm>
        <a:off x="1126403" y="81904"/>
        <a:ext cx="3986168" cy="875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1D43-E3AA-4E37-9C00-2364464C55F1}">
      <dsp:nvSpPr>
        <dsp:cNvPr id="0" name=""/>
        <dsp:cNvSpPr/>
      </dsp:nvSpPr>
      <dsp:spPr>
        <a:xfrm>
          <a:off x="392896" y="282114"/>
          <a:ext cx="479693" cy="475197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5627255-F343-4AED-9D6F-92E1EE2389B5}">
      <dsp:nvSpPr>
        <dsp:cNvPr id="0" name=""/>
        <dsp:cNvSpPr/>
      </dsp:nvSpPr>
      <dsp:spPr>
        <a:xfrm>
          <a:off x="1112984" y="553"/>
          <a:ext cx="6035574" cy="103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latin typeface="Angsana New" pitchFamily="18" charset="-34"/>
              <a:cs typeface="Angsana New" pitchFamily="18" charset="-34"/>
            </a:rPr>
            <a:t>สรุปสถิติการส่งข้อมูล(ตามช่องทางการส่ง)</a:t>
          </a:r>
          <a:r>
            <a:rPr lang="th-TH" sz="4000" kern="1200" dirty="0" smtClean="0">
              <a:latin typeface="Angsana New" pitchFamily="18" charset="-34"/>
              <a:cs typeface="Angsana New" pitchFamily="18" charset="-34"/>
            </a:rPr>
            <a:t> </a:t>
          </a:r>
          <a:endParaRPr lang="en-US" sz="4000" kern="1200" dirty="0">
            <a:latin typeface="Angsana New" pitchFamily="18" charset="-34"/>
            <a:cs typeface="Angsana New" pitchFamily="18" charset="-34"/>
          </a:endParaRPr>
        </a:p>
      </dsp:txBody>
      <dsp:txXfrm>
        <a:off x="1112984" y="553"/>
        <a:ext cx="6035574" cy="1038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1D43-E3AA-4E37-9C00-2364464C55F1}">
      <dsp:nvSpPr>
        <dsp:cNvPr id="0" name=""/>
        <dsp:cNvSpPr/>
      </dsp:nvSpPr>
      <dsp:spPr>
        <a:xfrm>
          <a:off x="392896" y="282114"/>
          <a:ext cx="479693" cy="475197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5627255-F343-4AED-9D6F-92E1EE2389B5}">
      <dsp:nvSpPr>
        <dsp:cNvPr id="0" name=""/>
        <dsp:cNvSpPr/>
      </dsp:nvSpPr>
      <dsp:spPr>
        <a:xfrm>
          <a:off x="1112984" y="553"/>
          <a:ext cx="6035574" cy="103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latin typeface="Angsana New" pitchFamily="18" charset="-34"/>
              <a:cs typeface="Angsana New" pitchFamily="18" charset="-34"/>
            </a:rPr>
            <a:t>ประวัติการนำส่งข้อมูล </a:t>
          </a:r>
          <a:endParaRPr lang="en-US" sz="4000" kern="1200" dirty="0">
            <a:latin typeface="Angsana New" pitchFamily="18" charset="-34"/>
            <a:cs typeface="Angsana New" pitchFamily="18" charset="-34"/>
          </a:endParaRPr>
        </a:p>
      </dsp:txBody>
      <dsp:txXfrm>
        <a:off x="1112984" y="553"/>
        <a:ext cx="6035574" cy="10383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1D43-E3AA-4E37-9C00-2364464C55F1}">
      <dsp:nvSpPr>
        <dsp:cNvPr id="0" name=""/>
        <dsp:cNvSpPr/>
      </dsp:nvSpPr>
      <dsp:spPr>
        <a:xfrm>
          <a:off x="392896" y="282114"/>
          <a:ext cx="479693" cy="475197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5627255-F343-4AED-9D6F-92E1EE2389B5}">
      <dsp:nvSpPr>
        <dsp:cNvPr id="0" name=""/>
        <dsp:cNvSpPr/>
      </dsp:nvSpPr>
      <dsp:spPr>
        <a:xfrm>
          <a:off x="1112984" y="553"/>
          <a:ext cx="6035574" cy="103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solidFill>
                <a:srgbClr val="002060"/>
              </a:solidFill>
              <a:latin typeface="Angsana New" pitchFamily="18" charset="-34"/>
              <a:cs typeface="Angsana New" pitchFamily="18" charset="-34"/>
            </a:rPr>
            <a:t>ข้อผิดพลาดในข้อมูลที่นำส่ง </a:t>
          </a:r>
          <a:endParaRPr lang="en-US" sz="4000" b="1" kern="1200" dirty="0">
            <a:solidFill>
              <a:srgbClr val="00206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1112984" y="553"/>
        <a:ext cx="6035574" cy="10383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1D43-E3AA-4E37-9C00-2364464C55F1}">
      <dsp:nvSpPr>
        <dsp:cNvPr id="0" name=""/>
        <dsp:cNvSpPr/>
      </dsp:nvSpPr>
      <dsp:spPr>
        <a:xfrm>
          <a:off x="392896" y="282114"/>
          <a:ext cx="479693" cy="475197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5627255-F343-4AED-9D6F-92E1EE2389B5}">
      <dsp:nvSpPr>
        <dsp:cNvPr id="0" name=""/>
        <dsp:cNvSpPr/>
      </dsp:nvSpPr>
      <dsp:spPr>
        <a:xfrm>
          <a:off x="1112984" y="553"/>
          <a:ext cx="6035574" cy="103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ประวัติการปรับปรุงข้อมูล</a:t>
          </a:r>
          <a:endParaRPr lang="en-US" sz="4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sp:txBody>
      <dsp:txXfrm>
        <a:off x="1112984" y="553"/>
        <a:ext cx="6035574" cy="10383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1D43-E3AA-4E37-9C00-2364464C55F1}">
      <dsp:nvSpPr>
        <dsp:cNvPr id="0" name=""/>
        <dsp:cNvSpPr/>
      </dsp:nvSpPr>
      <dsp:spPr>
        <a:xfrm>
          <a:off x="392896" y="282114"/>
          <a:ext cx="479693" cy="475197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5627255-F343-4AED-9D6F-92E1EE2389B5}">
      <dsp:nvSpPr>
        <dsp:cNvPr id="0" name=""/>
        <dsp:cNvSpPr/>
      </dsp:nvSpPr>
      <dsp:spPr>
        <a:xfrm>
          <a:off x="1112984" y="553"/>
          <a:ext cx="6035574" cy="103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ประวัติการปรับปรุงข้อมูล</a:t>
          </a:r>
          <a:endParaRPr lang="en-US" sz="4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sp:txBody>
      <dsp:txXfrm>
        <a:off x="1112984" y="553"/>
        <a:ext cx="6035574" cy="1038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9E177C7-A4C3-400C-8748-DE1843855A49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F6A3ED-8E1E-4974-97B1-CD1E3678A0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รายงานสถิติการนำส่งข้อมูล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81" y="3187772"/>
            <a:ext cx="8856984" cy="2257452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385098700"/>
              </p:ext>
            </p:extLst>
          </p:nvPr>
        </p:nvGraphicFramePr>
        <p:xfrm>
          <a:off x="251520" y="1700808"/>
          <a:ext cx="5339140" cy="1039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01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384"/>
            <a:ext cx="925252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16633"/>
            <a:ext cx="8260672" cy="720080"/>
          </a:xfrm>
          <a:ln>
            <a:solidFill>
              <a:schemeClr val="bg2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pPr lvl="0"/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ประวัติการปรับปรุงข้อมูล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85" y="850750"/>
            <a:ext cx="8064896" cy="567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5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รายงานสถิติการนำส่งข้อมูล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535116713"/>
              </p:ext>
            </p:extLst>
          </p:nvPr>
        </p:nvGraphicFramePr>
        <p:xfrm>
          <a:off x="251520" y="1700808"/>
          <a:ext cx="7848872" cy="1039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84984"/>
            <a:ext cx="8951397" cy="25202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6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384"/>
            <a:ext cx="925252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16633"/>
            <a:ext cx="8260672" cy="720080"/>
          </a:xfrm>
          <a:ln>
            <a:solidFill>
              <a:schemeClr val="bg2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pPr lvl="0"/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ประวัติการปรับปรุงข้อมูล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" t="6509" r="3518" b="305"/>
          <a:stretch/>
        </p:blipFill>
        <p:spPr bwMode="auto">
          <a:xfrm>
            <a:off x="179512" y="910420"/>
            <a:ext cx="8925635" cy="539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lowchart: Connector 4"/>
          <p:cNvSpPr/>
          <p:nvPr/>
        </p:nvSpPr>
        <p:spPr>
          <a:xfrm>
            <a:off x="179512" y="6597352"/>
            <a:ext cx="216024" cy="1463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48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9"/>
            <a:ext cx="8640960" cy="1296143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25" y="1657849"/>
            <a:ext cx="7289974" cy="5155527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สรุปสถิติการส่งข้อมูล</a:t>
            </a:r>
            <a:r>
              <a:rPr lang="th-TH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503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รายงานสถิติการนำส่งข้อมูล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65056191"/>
              </p:ext>
            </p:extLst>
          </p:nvPr>
        </p:nvGraphicFramePr>
        <p:xfrm>
          <a:off x="251520" y="1700808"/>
          <a:ext cx="7848872" cy="1039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" r="13931"/>
          <a:stretch/>
        </p:blipFill>
        <p:spPr bwMode="auto">
          <a:xfrm>
            <a:off x="107504" y="3331443"/>
            <a:ext cx="8928991" cy="16817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8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384"/>
            <a:ext cx="925252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16633"/>
            <a:ext cx="8260672" cy="720080"/>
          </a:xfrm>
          <a:ln>
            <a:solidFill>
              <a:schemeClr val="bg2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สรุปสถิติการส่งข้อมูล(ตามช่องทางการส่ง)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" b="2292"/>
          <a:stretch/>
        </p:blipFill>
        <p:spPr bwMode="auto">
          <a:xfrm>
            <a:off x="539552" y="908720"/>
            <a:ext cx="7822311" cy="54784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4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รายงานสถิติการนำส่งข้อมูล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01466603"/>
              </p:ext>
            </p:extLst>
          </p:nvPr>
        </p:nvGraphicFramePr>
        <p:xfrm>
          <a:off x="251520" y="1700808"/>
          <a:ext cx="7848872" cy="1039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1"/>
          <a:stretch/>
        </p:blipFill>
        <p:spPr bwMode="auto">
          <a:xfrm>
            <a:off x="107504" y="3371038"/>
            <a:ext cx="8928992" cy="185816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4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384"/>
            <a:ext cx="925252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16633"/>
            <a:ext cx="8260672" cy="720080"/>
          </a:xfrm>
          <a:ln>
            <a:solidFill>
              <a:schemeClr val="bg2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ประวัติการนำส่งข้อมูล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1" y="993527"/>
            <a:ext cx="8188398" cy="56457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รายงานสถิติการนำส่งข้อมูล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223668071"/>
              </p:ext>
            </p:extLst>
          </p:nvPr>
        </p:nvGraphicFramePr>
        <p:xfrm>
          <a:off x="251520" y="1700808"/>
          <a:ext cx="7848872" cy="1039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24944"/>
            <a:ext cx="8961494" cy="252028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8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384"/>
            <a:ext cx="925252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16633"/>
            <a:ext cx="8260672" cy="720080"/>
          </a:xfrm>
          <a:ln>
            <a:solidFill>
              <a:schemeClr val="bg2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pPr lvl="0"/>
            <a:r>
              <a:rPr lang="th-TH" sz="44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ข้อผิดพลาดในข้อมูลที่นำส่ง </a:t>
            </a:r>
            <a:endParaRPr lang="en-US" sz="44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352928" cy="588798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4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รายงานสถิติการนำส่งข้อมูล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722005696"/>
              </p:ext>
            </p:extLst>
          </p:nvPr>
        </p:nvGraphicFramePr>
        <p:xfrm>
          <a:off x="251520" y="1700808"/>
          <a:ext cx="7848872" cy="1039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996952"/>
            <a:ext cx="8928992" cy="242434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0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25">
      <a:dk1>
        <a:sysClr val="windowText" lastClr="000000"/>
      </a:dk1>
      <a:lt1>
        <a:sysClr val="window" lastClr="FFFFFF"/>
      </a:lt1>
      <a:dk2>
        <a:srgbClr val="FAE8ED"/>
      </a:dk2>
      <a:lt2>
        <a:srgbClr val="F5DCD8"/>
      </a:lt2>
      <a:accent1>
        <a:srgbClr val="EBBAB2"/>
      </a:accent1>
      <a:accent2>
        <a:srgbClr val="CF543F"/>
      </a:accent2>
      <a:accent3>
        <a:srgbClr val="E890A9"/>
      </a:accent3>
      <a:accent4>
        <a:srgbClr val="848058"/>
      </a:accent4>
      <a:accent5>
        <a:srgbClr val="E8B54D"/>
      </a:accent5>
      <a:accent6>
        <a:srgbClr val="EBBAB2"/>
      </a:accent6>
      <a:hlink>
        <a:srgbClr val="CCCC00"/>
      </a:hlink>
      <a:folHlink>
        <a:srgbClr val="F5DCD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302</TotalTime>
  <Words>96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รายงานสถิติการนำส่งข้อมูล</vt:lpstr>
      <vt:lpstr>สรุปสถิติการส่งข้อมูล </vt:lpstr>
      <vt:lpstr>รายงานสถิติการนำส่งข้อมูล</vt:lpstr>
      <vt:lpstr>สรุปสถิติการส่งข้อมูล(ตามช่องทางการส่ง) </vt:lpstr>
      <vt:lpstr>รายงานสถิติการนำส่งข้อมูล</vt:lpstr>
      <vt:lpstr>ประวัติการนำส่งข้อมูล </vt:lpstr>
      <vt:lpstr>รายงานสถิติการนำส่งข้อมูล</vt:lpstr>
      <vt:lpstr>ข้อผิดพลาดในข้อมูลที่นำส่ง </vt:lpstr>
      <vt:lpstr>รายงานสถิติการนำส่งข้อมูล</vt:lpstr>
      <vt:lpstr>ประวัติการปรับปรุงข้อมูล</vt:lpstr>
      <vt:lpstr>รายงานสถิติการนำส่งข้อมูล</vt:lpstr>
      <vt:lpstr>ประวัติการปรับปรุงข้อมูล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Nathawan Hempijit</dc:creator>
  <cp:lastModifiedBy>Duangtip Thongmak</cp:lastModifiedBy>
  <cp:revision>28</cp:revision>
  <dcterms:created xsi:type="dcterms:W3CDTF">2016-01-28T02:28:23Z</dcterms:created>
  <dcterms:modified xsi:type="dcterms:W3CDTF">2016-02-01T07:07:13Z</dcterms:modified>
</cp:coreProperties>
</file>